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Blackadder ITC" panose="04020505051007020D02" pitchFamily="8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Josefin Sans Bold" pitchFamily="2" charset="0"/>
      <p:regular r:id="rId42"/>
      <p:boldItalic r:id="rId43"/>
    </p:embeddedFont>
    <p:embeddedFont>
      <p:font typeface="Prata" panose="020B0600000101010101" charset="0"/>
      <p:regular r:id="rId44"/>
    </p:embeddedFont>
    <p:embeddedFont>
      <p:font typeface="나눔고딕 ExtraBold" panose="020D0904000000000000" pitchFamily="50" charset="-127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gov.seoul.go.kr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946356" y="2755121"/>
            <a:ext cx="12395288" cy="258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9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</a:t>
            </a:r>
            <a:r>
              <a:rPr lang="en-US" sz="9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9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9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ts val="10137"/>
              </a:lnSpc>
            </a:pPr>
            <a:r>
              <a:rPr lang="en-US" sz="9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밀집도</a:t>
            </a:r>
            <a:r>
              <a:rPr lang="en-US" sz="9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조사</a:t>
            </a:r>
            <a:endParaRPr lang="en-US" sz="9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41988" y="6868386"/>
            <a:ext cx="7004023" cy="60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4600" spc="1224" dirty="0">
                <a:solidFill>
                  <a:srgbClr val="F4D314"/>
                </a:solidFill>
                <a:latin typeface="Blackadder ITC" panose="04020505051007020D02" pitchFamily="82" charset="0"/>
              </a:rPr>
              <a:t>14 JULY 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" y="9153525"/>
            <a:ext cx="11430000" cy="587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산대특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AI 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r>
              <a:rPr lang="en-US" sz="3400" spc="517" dirty="0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400" spc="517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과정</a:t>
            </a:r>
            <a:endParaRPr lang="en-US" sz="3400" spc="517" dirty="0">
              <a:solidFill>
                <a:srgbClr val="F4D31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41644" y="8890230"/>
            <a:ext cx="22747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000" spc="750" dirty="0" err="1">
                <a:solidFill>
                  <a:srgbClr val="F4D3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김정훈</a:t>
            </a:r>
            <a:endParaRPr lang="en-US" sz="5000" spc="750" dirty="0">
              <a:solidFill>
                <a:srgbClr val="F4D31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792951"/>
            <a:ext cx="7153621" cy="7153621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6223000" y="1016000"/>
                </a:moveTo>
                <a:lnTo>
                  <a:pt x="6096000" y="1016000"/>
                </a:lnTo>
                <a:lnTo>
                  <a:pt x="6096000" y="889000"/>
                </a:lnTo>
                <a:cubicBezTo>
                  <a:pt x="6032500" y="889000"/>
                  <a:pt x="5905500" y="889000"/>
                  <a:pt x="5842000" y="889000"/>
                </a:cubicBezTo>
                <a:lnTo>
                  <a:pt x="5842000" y="762000"/>
                </a:lnTo>
                <a:lnTo>
                  <a:pt x="5715000" y="762000"/>
                </a:lnTo>
                <a:lnTo>
                  <a:pt x="5715000" y="635000"/>
                </a:lnTo>
                <a:lnTo>
                  <a:pt x="5588000" y="635000"/>
                </a:lnTo>
                <a:cubicBezTo>
                  <a:pt x="5588000" y="571500"/>
                  <a:pt x="5588000" y="444500"/>
                  <a:pt x="5588000" y="381000"/>
                </a:cubicBezTo>
                <a:lnTo>
                  <a:pt x="5461000" y="381000"/>
                </a:lnTo>
                <a:cubicBezTo>
                  <a:pt x="5461000" y="267970"/>
                  <a:pt x="5461000" y="113030"/>
                  <a:pt x="5461000" y="0"/>
                </a:cubicBezTo>
                <a:cubicBezTo>
                  <a:pt x="3938270" y="0"/>
                  <a:pt x="2411730" y="0"/>
                  <a:pt x="889000" y="0"/>
                </a:cubicBezTo>
                <a:cubicBezTo>
                  <a:pt x="889000" y="113030"/>
                  <a:pt x="889000" y="267970"/>
                  <a:pt x="889000" y="381000"/>
                </a:cubicBezTo>
                <a:lnTo>
                  <a:pt x="762000" y="381000"/>
                </a:lnTo>
                <a:cubicBezTo>
                  <a:pt x="762000" y="444500"/>
                  <a:pt x="762000" y="571500"/>
                  <a:pt x="762000" y="635000"/>
                </a:cubicBezTo>
                <a:lnTo>
                  <a:pt x="635000" y="635000"/>
                </a:lnTo>
                <a:lnTo>
                  <a:pt x="635000" y="762000"/>
                </a:lnTo>
                <a:lnTo>
                  <a:pt x="508000" y="762000"/>
                </a:lnTo>
                <a:lnTo>
                  <a:pt x="508000" y="889000"/>
                </a:lnTo>
                <a:cubicBezTo>
                  <a:pt x="444500" y="889000"/>
                  <a:pt x="317500" y="889000"/>
                  <a:pt x="254000" y="889000"/>
                </a:cubicBezTo>
                <a:lnTo>
                  <a:pt x="254000" y="1016000"/>
                </a:lnTo>
                <a:cubicBezTo>
                  <a:pt x="190500" y="1016000"/>
                  <a:pt x="63500" y="1016000"/>
                  <a:pt x="0" y="1016000"/>
                </a:cubicBezTo>
                <a:cubicBezTo>
                  <a:pt x="0" y="2453640"/>
                  <a:pt x="0" y="3896360"/>
                  <a:pt x="0" y="5334000"/>
                </a:cubicBezTo>
                <a:cubicBezTo>
                  <a:pt x="63500" y="5334000"/>
                  <a:pt x="190500" y="5334000"/>
                  <a:pt x="254000" y="5334000"/>
                </a:cubicBezTo>
                <a:lnTo>
                  <a:pt x="254000" y="5461000"/>
                </a:lnTo>
                <a:cubicBezTo>
                  <a:pt x="317500" y="5461000"/>
                  <a:pt x="444500" y="5461000"/>
                  <a:pt x="508000" y="5461000"/>
                </a:cubicBezTo>
                <a:lnTo>
                  <a:pt x="508000" y="5588000"/>
                </a:lnTo>
                <a:lnTo>
                  <a:pt x="635000" y="5588000"/>
                </a:lnTo>
                <a:lnTo>
                  <a:pt x="635000" y="5715000"/>
                </a:lnTo>
                <a:lnTo>
                  <a:pt x="762000" y="5715000"/>
                </a:lnTo>
                <a:cubicBezTo>
                  <a:pt x="762000" y="5778500"/>
                  <a:pt x="762000" y="5905500"/>
                  <a:pt x="762000" y="5969000"/>
                </a:cubicBezTo>
                <a:lnTo>
                  <a:pt x="889000" y="5969000"/>
                </a:lnTo>
                <a:cubicBezTo>
                  <a:pt x="889000" y="6082030"/>
                  <a:pt x="889000" y="6236970"/>
                  <a:pt x="889000" y="6350000"/>
                </a:cubicBezTo>
                <a:cubicBezTo>
                  <a:pt x="2411730" y="6350000"/>
                  <a:pt x="3938270" y="6350000"/>
                  <a:pt x="5461000" y="6350000"/>
                </a:cubicBezTo>
                <a:cubicBezTo>
                  <a:pt x="5461000" y="6236970"/>
                  <a:pt x="5461000" y="6082030"/>
                  <a:pt x="5461000" y="5969000"/>
                </a:cubicBezTo>
                <a:lnTo>
                  <a:pt x="5588000" y="5969000"/>
                </a:lnTo>
                <a:cubicBezTo>
                  <a:pt x="5588000" y="5905500"/>
                  <a:pt x="5588000" y="5778500"/>
                  <a:pt x="5588000" y="5715000"/>
                </a:cubicBezTo>
                <a:lnTo>
                  <a:pt x="5715000" y="5715000"/>
                </a:lnTo>
                <a:lnTo>
                  <a:pt x="5715000" y="5588000"/>
                </a:lnTo>
                <a:lnTo>
                  <a:pt x="5842000" y="5588000"/>
                </a:lnTo>
                <a:lnTo>
                  <a:pt x="5842000" y="5461000"/>
                </a:lnTo>
                <a:cubicBezTo>
                  <a:pt x="5905500" y="5461000"/>
                  <a:pt x="6032500" y="5461000"/>
                  <a:pt x="6096000" y="5461000"/>
                </a:cubicBezTo>
                <a:lnTo>
                  <a:pt x="6096000" y="5334000"/>
                </a:lnTo>
                <a:cubicBezTo>
                  <a:pt x="6159500" y="5334000"/>
                  <a:pt x="6286500" y="5334000"/>
                  <a:pt x="6350000" y="5334000"/>
                </a:cubicBezTo>
                <a:cubicBezTo>
                  <a:pt x="6350000" y="3896360"/>
                  <a:pt x="6350000" y="2453640"/>
                  <a:pt x="6350000" y="1016000"/>
                </a:cubicBezTo>
                <a:lnTo>
                  <a:pt x="6223000" y="101600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58999" r="-5585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23202"/>
            <a:ext cx="7915426" cy="12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4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4568" y="4010025"/>
            <a:ext cx="9260032" cy="219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검색창에서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관광숙박업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사전공개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사전공개정보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사전공개문서로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들어가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2022년 4분기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관광숙박업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</a:t>
            </a:r>
            <a:endParaRPr lang="en-US" sz="3000" spc="45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승인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sz="3000" spc="45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103" y="190500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C7B0963-D958-261E-60BC-D8EC1F98D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719196"/>
              </p:ext>
            </p:extLst>
          </p:nvPr>
        </p:nvGraphicFramePr>
        <p:xfrm>
          <a:off x="1295400" y="1562100"/>
          <a:ext cx="16002000" cy="83057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645427973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98961049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1527086523"/>
                    </a:ext>
                  </a:extLst>
                </a:gridCol>
              </a:tblGrid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50278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ts val="4350"/>
                        </a:lnSpc>
                        <a:spcBef>
                          <a:spcPct val="0"/>
                        </a:spcBef>
                      </a:pP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서울정보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소통광장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hlinkClick r:id="rId2"/>
                        </a:rPr>
                        <a:t>HTTPS://OPENGOV.SEOUL.GO.KR/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 2022년 4분기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관광숙박업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등록</a:t>
                      </a:r>
                      <a:endParaRPr lang="en-US" altLang="ko-KR" sz="2000" spc="450" dirty="0">
                        <a:solidFill>
                          <a:srgbClr val="150A05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>
                        <a:lnSpc>
                          <a:spcPts val="4350"/>
                        </a:lnSpc>
                        <a:spcBef>
                          <a:spcPct val="0"/>
                        </a:spcBef>
                      </a:pP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승인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현황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spc="450" dirty="0" err="1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</a:t>
                      </a:r>
                      <a:r>
                        <a:rPr lang="en-US" altLang="ko-KR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2000" spc="450" dirty="0">
                          <a:solidFill>
                            <a:srgbClr val="150A05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이용</a:t>
                      </a:r>
                      <a:endParaRPr lang="en-US" altLang="ko-KR" sz="2000" spc="450" dirty="0">
                        <a:solidFill>
                          <a:srgbClr val="150A05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55676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지역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_1(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시도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업소가 위치한 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585529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지역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_2(</a:t>
                      </a:r>
                      <a:r>
                        <a:rPr lang="ko-KR" altLang="en-US" sz="2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시군구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업소가 위치한 행정 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962947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업종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해당 숙박 업소의 영업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88644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호텔명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_(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등록명칭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982702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영업상태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_(22.12.31)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년 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 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 기준 운영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19074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14212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등급부여일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등급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669755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결정기관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등급 심사 결정 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603559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객실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객실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146744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주소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도로명주소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숙박 업소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67801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구글 지도상 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구글맵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URL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주소에서 직접 추출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075462"/>
                  </a:ext>
                </a:extLst>
              </a:tr>
              <a:tr h="593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구글 지도상 </a:t>
                      </a: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</a:t>
                      </a:r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7274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6153" y="3146804"/>
            <a:ext cx="865094" cy="865094"/>
          </a:xfrm>
          <a:custGeom>
            <a:avLst/>
            <a:gdLst/>
            <a:ahLst/>
            <a:cxnLst/>
            <a:rect l="l" t="t" r="r" b="b"/>
            <a:pathLst>
              <a:path w="865094" h="865094">
                <a:moveTo>
                  <a:pt x="0" y="0"/>
                </a:moveTo>
                <a:lnTo>
                  <a:pt x="865094" y="0"/>
                </a:lnTo>
                <a:lnTo>
                  <a:pt x="865094" y="865094"/>
                </a:lnTo>
                <a:lnTo>
                  <a:pt x="0" y="86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6103" y="67885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76400" y="3343685"/>
            <a:ext cx="137160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PANDAS의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READ_EXCEL함수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LOAD,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endParaRPr lang="en-US" sz="2600" spc="39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43596" y="4675505"/>
            <a:ext cx="8750484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타입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인덱스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SETTING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9741" y="6038850"/>
            <a:ext cx="6312084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불필요한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행이나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열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제거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후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재배치</a:t>
            </a:r>
            <a:endParaRPr lang="en-US" sz="2600" spc="39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400" y="7304671"/>
            <a:ext cx="3000848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기초통계량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sz="2600" spc="39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28800" y="8636491"/>
            <a:ext cx="156210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도수분포표,히스토그램,FOLIUM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지도시각화,바플롯,파이차트,SVG지도시각화</a:t>
            </a:r>
            <a:r>
              <a:rPr lang="en-US" sz="26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9" name="Freeform 9"/>
          <p:cNvSpPr/>
          <p:nvPr/>
        </p:nvSpPr>
        <p:spPr>
          <a:xfrm>
            <a:off x="596153" y="4475821"/>
            <a:ext cx="865094" cy="865094"/>
          </a:xfrm>
          <a:custGeom>
            <a:avLst/>
            <a:gdLst/>
            <a:ahLst/>
            <a:cxnLst/>
            <a:rect l="l" t="t" r="r" b="b"/>
            <a:pathLst>
              <a:path w="865094" h="865094">
                <a:moveTo>
                  <a:pt x="0" y="0"/>
                </a:moveTo>
                <a:lnTo>
                  <a:pt x="865094" y="0"/>
                </a:lnTo>
                <a:lnTo>
                  <a:pt x="865094" y="865094"/>
                </a:lnTo>
                <a:lnTo>
                  <a:pt x="0" y="86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96153" y="5807640"/>
            <a:ext cx="865094" cy="865094"/>
          </a:xfrm>
          <a:custGeom>
            <a:avLst/>
            <a:gdLst/>
            <a:ahLst/>
            <a:cxnLst/>
            <a:rect l="l" t="t" r="r" b="b"/>
            <a:pathLst>
              <a:path w="865094" h="865094">
                <a:moveTo>
                  <a:pt x="0" y="0"/>
                </a:moveTo>
                <a:lnTo>
                  <a:pt x="865094" y="0"/>
                </a:lnTo>
                <a:lnTo>
                  <a:pt x="865094" y="865094"/>
                </a:lnTo>
                <a:lnTo>
                  <a:pt x="0" y="86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596153" y="7139459"/>
            <a:ext cx="865094" cy="865094"/>
          </a:xfrm>
          <a:custGeom>
            <a:avLst/>
            <a:gdLst/>
            <a:ahLst/>
            <a:cxnLst/>
            <a:rect l="l" t="t" r="r" b="b"/>
            <a:pathLst>
              <a:path w="865094" h="865094">
                <a:moveTo>
                  <a:pt x="0" y="0"/>
                </a:moveTo>
                <a:lnTo>
                  <a:pt x="865094" y="0"/>
                </a:lnTo>
                <a:lnTo>
                  <a:pt x="865094" y="865094"/>
                </a:lnTo>
                <a:lnTo>
                  <a:pt x="0" y="86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96153" y="8471278"/>
            <a:ext cx="865094" cy="865094"/>
          </a:xfrm>
          <a:custGeom>
            <a:avLst/>
            <a:gdLst/>
            <a:ahLst/>
            <a:cxnLst/>
            <a:rect l="l" t="t" r="r" b="b"/>
            <a:pathLst>
              <a:path w="865094" h="865094">
                <a:moveTo>
                  <a:pt x="0" y="0"/>
                </a:moveTo>
                <a:lnTo>
                  <a:pt x="865094" y="0"/>
                </a:lnTo>
                <a:lnTo>
                  <a:pt x="865094" y="865094"/>
                </a:lnTo>
                <a:lnTo>
                  <a:pt x="0" y="86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1543" y="4478923"/>
            <a:ext cx="8124907" cy="4570716"/>
          </a:xfrm>
          <a:custGeom>
            <a:avLst/>
            <a:gdLst/>
            <a:ahLst/>
            <a:cxnLst/>
            <a:rect l="l" t="t" r="r" b="b"/>
            <a:pathLst>
              <a:path w="11287761" h="635000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 r="-1334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758776" y="2887443"/>
            <a:ext cx="4983623" cy="951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</a:t>
            </a:r>
            <a:r>
              <a:rPr lang="en-US" sz="30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진행하기</a:t>
            </a:r>
            <a:r>
              <a:rPr lang="en-US" sz="30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위해</a:t>
            </a:r>
            <a:r>
              <a:rPr lang="en-US" sz="30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30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  <a:r>
              <a:rPr lang="en-US" sz="30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sz="3000" spc="39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28537" y="4610100"/>
            <a:ext cx="9244103" cy="46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095" lvl="1" indent="-205048">
              <a:lnSpc>
                <a:spcPts val="2754"/>
              </a:lnSpc>
              <a:buFont typeface="Arial"/>
              <a:buChar char="•"/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Pandas: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buFont typeface="Arial"/>
              <a:buChar char="•"/>
            </a:pP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Numpy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수치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buFont typeface="Arial"/>
              <a:buChar char="•"/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Folium: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Matplotlib.pyplot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ts val="2754"/>
              </a:lnSpc>
              <a:spcBef>
                <a:spcPct val="0"/>
              </a:spcBef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PYPLOT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seaborn: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ts val="2754"/>
              </a:lnSpc>
              <a:spcBef>
                <a:spcPct val="0"/>
              </a:spcBef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그래프를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생성하는데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도움을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줌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IPython.display.SVG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IPYTHON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환경에서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SVG </a:t>
            </a:r>
          </a:p>
          <a:p>
            <a:pPr marL="205047" lvl="1">
              <a:lnSpc>
                <a:spcPts val="2754"/>
              </a:lnSpc>
              <a:spcBef>
                <a:spcPct val="0"/>
              </a:spcBef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표시하기위한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bs4 (BEAUTIFULSOUP): 웹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스크래핑과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HTML/XML </a:t>
            </a:r>
          </a:p>
          <a:p>
            <a:pPr marL="205047" lvl="1">
              <a:lnSpc>
                <a:spcPts val="2754"/>
              </a:lnSpc>
              <a:spcBef>
                <a:spcPct val="0"/>
              </a:spcBef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파싱을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10095" lvl="1" indent="-205048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requests: HTTP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요청을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보내고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응답을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받기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899" spc="284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</a:t>
            </a:r>
            <a:r>
              <a:rPr lang="en-US" sz="1899" spc="284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2754"/>
              </a:lnSpc>
              <a:spcBef>
                <a:spcPct val="0"/>
              </a:spcBef>
            </a:pPr>
            <a:endParaRPr lang="en-US" sz="1899" spc="284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06A0A2-6577-1B9E-D65E-83B34ABDE942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8" name="Freeform 8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6103" y="330728"/>
            <a:ext cx="55188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2525" y="4406476"/>
            <a:ext cx="6109802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READ_EXCEL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서울시호텔리스트2022년12월기준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LOAD</a:t>
            </a: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데이터가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400행이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넘기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때문에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일부만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보이도록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HEAD()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</a:t>
            </a:r>
            <a:r>
              <a:rPr lang="en-US" sz="2400" u="none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u="none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  <a:endParaRPr lang="en-US" sz="2400" u="none" spc="3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E86C33-0708-5A69-CB65-AAC460887661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5" name="Freeform 5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9C8ACE-3848-474D-1FE9-90B3B54C6BB8}"/>
              </a:ext>
            </a:extLst>
          </p:cNvPr>
          <p:cNvGrpSpPr/>
          <p:nvPr/>
        </p:nvGrpSpPr>
        <p:grpSpPr>
          <a:xfrm>
            <a:off x="1219200" y="1028700"/>
            <a:ext cx="7375488" cy="7375488"/>
            <a:chOff x="777800" y="1028700"/>
            <a:chExt cx="7375488" cy="7375488"/>
          </a:xfrm>
        </p:grpSpPr>
        <p:sp>
          <p:nvSpPr>
            <p:cNvPr id="11" name="Freeform 11"/>
            <p:cNvSpPr/>
            <p:nvPr/>
          </p:nvSpPr>
          <p:spPr>
            <a:xfrm>
              <a:off x="881057" y="1131957"/>
              <a:ext cx="7168974" cy="7168974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r="-776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77800" y="1028700"/>
              <a:ext cx="7375488" cy="7375488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317C4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895885" y="2794654"/>
            <a:ext cx="563951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17451" y="3144609"/>
            <a:ext cx="3982858" cy="3997782"/>
            <a:chOff x="0" y="0"/>
            <a:chExt cx="5422900" cy="5443220"/>
          </a:xfrm>
        </p:grpSpPr>
        <p:sp>
          <p:nvSpPr>
            <p:cNvPr id="3" name="Freeform 3"/>
            <p:cNvSpPr/>
            <p:nvPr/>
          </p:nvSpPr>
          <p:spPr>
            <a:xfrm>
              <a:off x="12700" y="33020"/>
              <a:ext cx="5410200" cy="5410200"/>
            </a:xfrm>
            <a:custGeom>
              <a:avLst/>
              <a:gdLst/>
              <a:ahLst/>
              <a:cxnLst/>
              <a:rect l="l" t="t" r="r" b="b"/>
              <a:pathLst>
                <a:path w="5410200" h="5410200">
                  <a:moveTo>
                    <a:pt x="0" y="0"/>
                  </a:moveTo>
                  <a:lnTo>
                    <a:pt x="5410200" y="0"/>
                  </a:lnTo>
                  <a:lnTo>
                    <a:pt x="5410200" y="5410200"/>
                  </a:lnTo>
                  <a:lnTo>
                    <a:pt x="0" y="5410200"/>
                  </a:lnTo>
                  <a:close/>
                </a:path>
              </a:pathLst>
            </a:custGeom>
            <a:blipFill>
              <a:blip r:embed="rId2"/>
              <a:stretch>
                <a:fillRect l="-3267" r="-326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700" y="33020"/>
              <a:ext cx="5410200" cy="5410200"/>
            </a:xfrm>
            <a:custGeom>
              <a:avLst/>
              <a:gdLst/>
              <a:ahLst/>
              <a:cxnLst/>
              <a:rect l="l" t="t" r="r" b="b"/>
              <a:pathLst>
                <a:path w="5410200" h="5410200">
                  <a:moveTo>
                    <a:pt x="0" y="0"/>
                  </a:moveTo>
                  <a:lnTo>
                    <a:pt x="0" y="5410200"/>
                  </a:lnTo>
                  <a:lnTo>
                    <a:pt x="5410200" y="5410200"/>
                  </a:lnTo>
                  <a:lnTo>
                    <a:pt x="5410200" y="0"/>
                  </a:lnTo>
                  <a:lnTo>
                    <a:pt x="0" y="0"/>
                  </a:lnTo>
                  <a:close/>
                  <a:moveTo>
                    <a:pt x="4902200" y="4940300"/>
                  </a:moveTo>
                  <a:lnTo>
                    <a:pt x="444500" y="4940300"/>
                  </a:lnTo>
                  <a:lnTo>
                    <a:pt x="444500" y="482600"/>
                  </a:lnTo>
                  <a:lnTo>
                    <a:pt x="4902200" y="482600"/>
                  </a:lnTo>
                  <a:lnTo>
                    <a:pt x="4902200" y="4940300"/>
                  </a:lnTo>
                  <a:close/>
                </a:path>
              </a:pathLst>
            </a:custGeom>
            <a:blipFill>
              <a:blip r:embed="rId3"/>
              <a:stretch>
                <a:fillRect l="-45246" t="-45298" r="-45269" b="-451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80395" y="7728112"/>
            <a:ext cx="48662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DTYPES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컬럼별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타입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sz="2400" spc="3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0" y="3134953"/>
            <a:ext cx="3957700" cy="3972530"/>
            <a:chOff x="0" y="0"/>
            <a:chExt cx="5422900" cy="5443220"/>
          </a:xfrm>
        </p:grpSpPr>
        <p:sp>
          <p:nvSpPr>
            <p:cNvPr id="7" name="Freeform 7"/>
            <p:cNvSpPr/>
            <p:nvPr/>
          </p:nvSpPr>
          <p:spPr>
            <a:xfrm>
              <a:off x="12700" y="33020"/>
              <a:ext cx="5410200" cy="5410200"/>
            </a:xfrm>
            <a:custGeom>
              <a:avLst/>
              <a:gdLst/>
              <a:ahLst/>
              <a:cxnLst/>
              <a:rect l="l" t="t" r="r" b="b"/>
              <a:pathLst>
                <a:path w="5410200" h="5410200">
                  <a:moveTo>
                    <a:pt x="0" y="0"/>
                  </a:moveTo>
                  <a:lnTo>
                    <a:pt x="5410200" y="0"/>
                  </a:lnTo>
                  <a:lnTo>
                    <a:pt x="5410200" y="5410200"/>
                  </a:lnTo>
                  <a:lnTo>
                    <a:pt x="0" y="5410200"/>
                  </a:lnTo>
                  <a:close/>
                </a:path>
              </a:pathLst>
            </a:custGeom>
            <a:blipFill>
              <a:blip r:embed="rId4"/>
              <a:stretch>
                <a:fillRect l="-146" r="-14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700" y="33020"/>
              <a:ext cx="5410200" cy="5410200"/>
            </a:xfrm>
            <a:custGeom>
              <a:avLst/>
              <a:gdLst/>
              <a:ahLst/>
              <a:cxnLst/>
              <a:rect l="l" t="t" r="r" b="b"/>
              <a:pathLst>
                <a:path w="5410200" h="5410200">
                  <a:moveTo>
                    <a:pt x="0" y="0"/>
                  </a:moveTo>
                  <a:lnTo>
                    <a:pt x="0" y="5410200"/>
                  </a:lnTo>
                  <a:lnTo>
                    <a:pt x="5410200" y="5410200"/>
                  </a:lnTo>
                  <a:lnTo>
                    <a:pt x="5410200" y="0"/>
                  </a:lnTo>
                  <a:lnTo>
                    <a:pt x="0" y="0"/>
                  </a:lnTo>
                  <a:close/>
                  <a:moveTo>
                    <a:pt x="4902200" y="4940300"/>
                  </a:moveTo>
                  <a:lnTo>
                    <a:pt x="444500" y="4940300"/>
                  </a:lnTo>
                  <a:lnTo>
                    <a:pt x="444500" y="482600"/>
                  </a:lnTo>
                  <a:lnTo>
                    <a:pt x="4902200" y="482600"/>
                  </a:lnTo>
                  <a:lnTo>
                    <a:pt x="4902200" y="4940300"/>
                  </a:lnTo>
                  <a:close/>
                </a:path>
              </a:pathLst>
            </a:custGeom>
            <a:blipFill>
              <a:blip r:embed="rId3"/>
              <a:stretch>
                <a:fillRect l="-45246" t="-45298" r="-45269" b="-451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51084" y="7728112"/>
            <a:ext cx="56388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ISNA() 및 SUM()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결측치가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있는지</a:t>
            </a:r>
            <a:r>
              <a:rPr lang="en-US" sz="2400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sz="2400" spc="3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0" y="0"/>
            <a:ext cx="1877261" cy="1877261"/>
            <a:chOff x="0" y="0"/>
            <a:chExt cx="2503014" cy="2503014"/>
          </a:xfrm>
        </p:grpSpPr>
        <p:grpSp>
          <p:nvGrpSpPr>
            <p:cNvPr id="11" name="Group 11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8279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8279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82797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9836474"/>
            <a:ext cx="18288000" cy="450526"/>
            <a:chOff x="0" y="0"/>
            <a:chExt cx="6186311" cy="152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0091940F-26CE-0044-6371-B3E95171839A}"/>
              </a:ext>
            </a:extLst>
          </p:cNvPr>
          <p:cNvSpPr txBox="1"/>
          <p:nvPr/>
        </p:nvSpPr>
        <p:spPr>
          <a:xfrm>
            <a:off x="196103" y="330728"/>
            <a:ext cx="55188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7010" y="0"/>
            <a:ext cx="13220990" cy="10287000"/>
          </a:xfrm>
          <a:prstGeom prst="rect">
            <a:avLst/>
          </a:prstGeom>
          <a:solidFill>
            <a:srgbClr val="D2C9C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95100" y="2247254"/>
            <a:ext cx="9764809" cy="134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호텔의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밀집도를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확인할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예정이기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때문에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영업상태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_(22.12.31.기준)','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등급부여일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','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등급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','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결정기관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4가지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우선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제외하기로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한다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5067010" y="3883080"/>
            <a:ext cx="13102500" cy="3686735"/>
          </a:xfrm>
          <a:custGeom>
            <a:avLst/>
            <a:gdLst/>
            <a:ahLst/>
            <a:cxnLst/>
            <a:rect l="l" t="t" r="r" b="b"/>
            <a:pathLst>
              <a:path w="13102500" h="3686735">
                <a:moveTo>
                  <a:pt x="0" y="0"/>
                </a:moveTo>
                <a:lnTo>
                  <a:pt x="13102501" y="0"/>
                </a:lnTo>
                <a:lnTo>
                  <a:pt x="13102501" y="3686735"/>
                </a:lnTo>
                <a:lnTo>
                  <a:pt x="0" y="3686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r="-19220" b="-3951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383905-08A4-295F-2880-9A15A98008FF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7" name="Freeform 7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084B2FF-CF78-1B60-B373-5BB094543E1D}"/>
              </a:ext>
            </a:extLst>
          </p:cNvPr>
          <p:cNvSpPr txBox="1"/>
          <p:nvPr/>
        </p:nvSpPr>
        <p:spPr>
          <a:xfrm>
            <a:off x="196103" y="330728"/>
            <a:ext cx="55188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7010" y="0"/>
            <a:ext cx="13220990" cy="10287000"/>
          </a:xfrm>
          <a:prstGeom prst="rect">
            <a:avLst/>
          </a:prstGeom>
          <a:solidFill>
            <a:srgbClr val="D2C9C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28227" y="1405226"/>
            <a:ext cx="7476548" cy="7478043"/>
          </a:xfrm>
          <a:custGeom>
            <a:avLst/>
            <a:gdLst/>
            <a:ahLst/>
            <a:cxnLst/>
            <a:rect l="l" t="t" r="r" b="b"/>
            <a:pathLst>
              <a:path w="6350000" h="635127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>
            <a:blip r:embed="rId2"/>
            <a:stretch>
              <a:fillRect r="-4002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CBBE54-2DD8-752F-033E-EAC92A0F52D9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7" name="Freeform 7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74892" y="6106133"/>
            <a:ext cx="624150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번호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컬럼을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인덱스로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설정한다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50184" y="4572000"/>
            <a:ext cx="547556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67010" y="0"/>
            <a:ext cx="13220990" cy="10287000"/>
          </a:xfrm>
          <a:prstGeom prst="rect">
            <a:avLst/>
          </a:prstGeom>
          <a:solidFill>
            <a:srgbClr val="D2C9C4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34E238-6C34-AC46-0339-901CB1EEC339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5" name="Freeform 5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222694" y="2259660"/>
            <a:ext cx="8909623" cy="5248134"/>
          </a:xfrm>
          <a:custGeom>
            <a:avLst/>
            <a:gdLst/>
            <a:ahLst/>
            <a:cxnLst/>
            <a:rect l="l" t="t" r="r" b="b"/>
            <a:pathLst>
              <a:path w="8909623" h="5248134">
                <a:moveTo>
                  <a:pt x="0" y="0"/>
                </a:moveTo>
                <a:lnTo>
                  <a:pt x="8909623" y="0"/>
                </a:lnTo>
                <a:lnTo>
                  <a:pt x="8909623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047708" y="8151456"/>
            <a:ext cx="11259594" cy="45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기초통계량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특별히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유의미한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확인은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할 수 </a:t>
            </a:r>
            <a:r>
              <a:rPr lang="en-US" sz="3000" spc="39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없었다</a:t>
            </a:r>
            <a:r>
              <a:rPr lang="en-US" sz="3000" spc="39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E93AFB9-9307-53AB-4448-91E351FB5660}"/>
              </a:ext>
            </a:extLst>
          </p:cNvPr>
          <p:cNvSpPr txBox="1"/>
          <p:nvPr/>
        </p:nvSpPr>
        <p:spPr>
          <a:xfrm>
            <a:off x="196103" y="330728"/>
            <a:ext cx="55188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748" y="5521052"/>
            <a:ext cx="7421512" cy="2144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FOLIUM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도구로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특구인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강남과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중구에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숙박시설이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밀집되어있는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마커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밀집도로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할 수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endParaRPr lang="en-US" sz="2600" spc="36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600" spc="36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644008" y="0"/>
            <a:ext cx="8643992" cy="4918237"/>
          </a:xfrm>
          <a:custGeom>
            <a:avLst/>
            <a:gdLst/>
            <a:ahLst/>
            <a:cxnLst/>
            <a:rect l="l" t="t" r="r" b="b"/>
            <a:pathLst>
              <a:path w="8643992" h="4918237">
                <a:moveTo>
                  <a:pt x="0" y="0"/>
                </a:moveTo>
                <a:lnTo>
                  <a:pt x="8643992" y="0"/>
                </a:lnTo>
                <a:lnTo>
                  <a:pt x="8643992" y="4918237"/>
                </a:lnTo>
                <a:lnTo>
                  <a:pt x="0" y="491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688" b="-128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644008" y="4918237"/>
            <a:ext cx="8643992" cy="4918237"/>
          </a:xfrm>
          <a:custGeom>
            <a:avLst/>
            <a:gdLst/>
            <a:ahLst/>
            <a:cxnLst/>
            <a:rect l="l" t="t" r="r" b="b"/>
            <a:pathLst>
              <a:path w="8643992" h="4918237">
                <a:moveTo>
                  <a:pt x="0" y="0"/>
                </a:moveTo>
                <a:lnTo>
                  <a:pt x="8643992" y="0"/>
                </a:lnTo>
                <a:lnTo>
                  <a:pt x="8643992" y="4918237"/>
                </a:lnTo>
                <a:lnTo>
                  <a:pt x="0" y="491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9" b="-690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EAD004-B6F6-D2F9-2B39-08A70905D04F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9" name="Freeform 9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8638" y="3669660"/>
            <a:ext cx="863973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8638" y="2259110"/>
            <a:ext cx="882536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Folium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171" y="579872"/>
            <a:ext cx="2156172" cy="102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sz="7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601381" y="1091683"/>
            <a:ext cx="12585864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5155" b="66216"/>
          <a:stretch>
            <a:fillRect/>
          </a:stretch>
        </p:blipFill>
        <p:spPr>
          <a:xfrm>
            <a:off x="0" y="8064767"/>
            <a:ext cx="18288000" cy="2222233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05199"/>
              </p:ext>
            </p:extLst>
          </p:nvPr>
        </p:nvGraphicFramePr>
        <p:xfrm>
          <a:off x="327313" y="1929472"/>
          <a:ext cx="4473287" cy="3931809"/>
        </p:xfrm>
        <a:graphic>
          <a:graphicData uri="http://schemas.openxmlformats.org/drawingml/2006/table">
            <a:tbl>
              <a:tblPr/>
              <a:tblGrid>
                <a:gridCol w="1731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2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60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개요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0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>
                          <a:solidFill>
                            <a:srgbClr val="83E44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en-US" sz="3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분석의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배경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목적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0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>
                          <a:solidFill>
                            <a:srgbClr val="83E44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en-US" sz="3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범위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84800"/>
              </p:ext>
            </p:extLst>
          </p:nvPr>
        </p:nvGraphicFramePr>
        <p:xfrm>
          <a:off x="5791200" y="1929472"/>
          <a:ext cx="5024560" cy="5239236"/>
        </p:xfrm>
        <a:graphic>
          <a:graphicData uri="http://schemas.openxmlformats.org/drawingml/2006/table">
            <a:tbl>
              <a:tblPr/>
              <a:tblGrid>
                <a:gridCol w="194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980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02</a:t>
                      </a:r>
                      <a:endParaRPr lang="en-US" sz="3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구축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방법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80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 dirty="0">
                          <a:solidFill>
                            <a:srgbClr val="83E44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프로세스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80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>
                          <a:solidFill>
                            <a:srgbClr val="83E44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en-US" sz="3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수집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방법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80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 dirty="0">
                          <a:solidFill>
                            <a:srgbClr val="83E44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방법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6540"/>
              </p:ext>
            </p:extLst>
          </p:nvPr>
        </p:nvGraphicFramePr>
        <p:xfrm>
          <a:off x="12671776" y="1929472"/>
          <a:ext cx="3711224" cy="1316953"/>
        </p:xfrm>
        <a:graphic>
          <a:graphicData uri="http://schemas.openxmlformats.org/drawingml/2006/table">
            <a:tbl>
              <a:tblPr/>
              <a:tblGrid>
                <a:gridCol w="143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695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03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분석</a:t>
                      </a:r>
                      <a:r>
                        <a:rPr lang="en-US" sz="3400" spc="153" dirty="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결과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66418"/>
              </p:ext>
            </p:extLst>
          </p:nvPr>
        </p:nvGraphicFramePr>
        <p:xfrm>
          <a:off x="12671776" y="4075100"/>
          <a:ext cx="3711223" cy="1316953"/>
        </p:xfrm>
        <a:graphic>
          <a:graphicData uri="http://schemas.openxmlformats.org/drawingml/2006/table">
            <a:tbl>
              <a:tblPr/>
              <a:tblGrid>
                <a:gridCol w="1436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695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00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04</a:t>
                      </a:r>
                      <a:endParaRPr lang="en-US" sz="3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3400" spc="153" dirty="0" err="1">
                          <a:solidFill>
                            <a:srgbClr val="F4D314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결론</a:t>
                      </a:r>
                      <a:endParaRPr lang="en-US" sz="3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22BA5C-B6E0-1B08-8C8C-2830B325BAD1}"/>
              </a:ext>
            </a:extLst>
          </p:cNvPr>
          <p:cNvGrpSpPr/>
          <p:nvPr/>
        </p:nvGrpSpPr>
        <p:grpSpPr>
          <a:xfrm>
            <a:off x="10505795" y="-1552150"/>
            <a:ext cx="8617561" cy="13556505"/>
            <a:chOff x="10505795" y="-1552150"/>
            <a:chExt cx="8617561" cy="13556505"/>
          </a:xfrm>
        </p:grpSpPr>
        <p:sp>
          <p:nvSpPr>
            <p:cNvPr id="3" name="Freeform 3"/>
            <p:cNvSpPr/>
            <p:nvPr/>
          </p:nvSpPr>
          <p:spPr>
            <a:xfrm flipH="1">
              <a:off x="13787554" y="-1552150"/>
              <a:ext cx="5335802" cy="6165317"/>
            </a:xfrm>
            <a:custGeom>
              <a:avLst/>
              <a:gdLst/>
              <a:ahLst/>
              <a:cxnLst/>
              <a:rect l="l" t="t" r="r" b="b"/>
              <a:pathLst>
                <a:path w="7114402" h="822042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10505795" y="5129748"/>
              <a:ext cx="5949660" cy="6874607"/>
            </a:xfrm>
            <a:custGeom>
              <a:avLst/>
              <a:gdLst/>
              <a:ahLst/>
              <a:cxnLst/>
              <a:rect l="l" t="t" r="r" b="b"/>
              <a:pathLst>
                <a:path w="7932880" h="9166143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9882" y="1777098"/>
            <a:ext cx="5249418" cy="3366402"/>
          </a:xfrm>
          <a:custGeom>
            <a:avLst/>
            <a:gdLst/>
            <a:ahLst/>
            <a:cxnLst/>
            <a:rect l="l" t="t" r="r" b="b"/>
            <a:pathLst>
              <a:path w="5249418" h="3366402">
                <a:moveTo>
                  <a:pt x="0" y="0"/>
                </a:moveTo>
                <a:lnTo>
                  <a:pt x="5249418" y="0"/>
                </a:lnTo>
                <a:lnTo>
                  <a:pt x="5249418" y="3366402"/>
                </a:lnTo>
                <a:lnTo>
                  <a:pt x="0" y="336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261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009882" y="5143500"/>
            <a:ext cx="5249418" cy="3366402"/>
          </a:xfrm>
          <a:custGeom>
            <a:avLst/>
            <a:gdLst/>
            <a:ahLst/>
            <a:cxnLst/>
            <a:rect l="l" t="t" r="r" b="b"/>
            <a:pathLst>
              <a:path w="5249418" h="3366402">
                <a:moveTo>
                  <a:pt x="0" y="0"/>
                </a:moveTo>
                <a:lnTo>
                  <a:pt x="5249418" y="0"/>
                </a:lnTo>
                <a:lnTo>
                  <a:pt x="5249418" y="3366402"/>
                </a:lnTo>
                <a:lnTo>
                  <a:pt x="0" y="3366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26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895386"/>
            <a:ext cx="7162789" cy="1346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</a:pP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도로명주소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컬럼에서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571"/>
              </a:lnSpc>
            </a:pP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SPLIT(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후에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공백을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기준으로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2번째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열만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endParaRPr lang="en-US" sz="2600" spc="412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68458"/>
            <a:ext cx="7162789" cy="89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</a:pPr>
            <a:r>
              <a:rPr lang="en-US" sz="2600" spc="412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ASSIGN함수 이용하여 'GU'컬럼을 '구'로 변경해서 추가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793856"/>
            <a:ext cx="7162789" cy="89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</a:pPr>
            <a:r>
              <a:rPr lang="en-US" sz="2600" spc="412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"구" 컬럼을 활용하여 각 행정구별로 숙박업소(호텔, 호스텔)의 수를 살펴봄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9330" y="2888799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BCCDCA-F8A6-F6D4-80E5-A3F3498EFE77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15" name="Freeform 15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16586" y="1762961"/>
            <a:ext cx="578701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도수분포표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932"/>
            <a:ext cx="7698707" cy="5143500"/>
          </a:xfrm>
          <a:custGeom>
            <a:avLst/>
            <a:gdLst/>
            <a:ahLst/>
            <a:cxnLst/>
            <a:rect l="l" t="t" r="r" b="b"/>
            <a:pathLst>
              <a:path w="7698707" h="5143500">
                <a:moveTo>
                  <a:pt x="0" y="0"/>
                </a:moveTo>
                <a:lnTo>
                  <a:pt x="7698707" y="0"/>
                </a:lnTo>
                <a:lnTo>
                  <a:pt x="769870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2760" r="-181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144000" y="3471840"/>
            <a:ext cx="7953971" cy="80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8"/>
              </a:lnSpc>
              <a:spcBef>
                <a:spcPct val="0"/>
              </a:spcBef>
            </a:pP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CDF['COUNT']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열의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히스토그램을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BINS=5로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설정하여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5개의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구간으로</a:t>
            </a:r>
            <a:r>
              <a:rPr lang="en-US" sz="2200" u="none" spc="355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u="none" spc="355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</a:t>
            </a:r>
            <a:endParaRPr lang="en-US" sz="2200" u="none" spc="355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6001077"/>
            <a:ext cx="7953971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21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미만의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수를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가진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총 19개로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압도적으로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집중되어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있음을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확인할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</a:p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바탕으로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추론해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볼 수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점은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19개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숙박시설이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상대적으로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부족한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지역임을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암시</a:t>
            </a:r>
            <a:endParaRPr lang="en-US" sz="2200" spc="33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있으며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반면에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나머지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2개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구간인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62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</a:t>
            </a:r>
            <a:endParaRPr lang="en-US" sz="2200" spc="33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부터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82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미만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82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이상부터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103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이하에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해당하는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(총 2곳)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숙박업소가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주로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분포되어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149"/>
              </a:lnSpc>
            </a:pP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관찰할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r>
              <a:rPr lang="en-US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84233" y="2081190"/>
            <a:ext cx="867350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7622507" y="76200"/>
            <a:ext cx="1689100" cy="1536700"/>
          </a:xfrm>
          <a:custGeom>
            <a:avLst/>
            <a:gdLst/>
            <a:ahLst/>
            <a:cxnLst/>
            <a:rect l="l" t="t" r="r" b="b"/>
            <a:pathLst>
              <a:path w="444866" h="404728">
                <a:moveTo>
                  <a:pt x="0" y="0"/>
                </a:moveTo>
                <a:lnTo>
                  <a:pt x="444866" y="0"/>
                </a:lnTo>
                <a:lnTo>
                  <a:pt x="444866" y="404728"/>
                </a:lnTo>
                <a:lnTo>
                  <a:pt x="0" y="404728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462096" y="914400"/>
            <a:ext cx="731777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도수분포표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0" y="5154869"/>
            <a:ext cx="7698707" cy="5143500"/>
          </a:xfrm>
          <a:custGeom>
            <a:avLst/>
            <a:gdLst/>
            <a:ahLst/>
            <a:cxnLst/>
            <a:rect l="l" t="t" r="r" b="b"/>
            <a:pathLst>
              <a:path w="7698707" h="5143500">
                <a:moveTo>
                  <a:pt x="0" y="0"/>
                </a:moveTo>
                <a:lnTo>
                  <a:pt x="7698707" y="0"/>
                </a:lnTo>
                <a:lnTo>
                  <a:pt x="769870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15599" b="-828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37B82-F95D-FA84-7697-56A4017C21F3}"/>
              </a:ext>
            </a:extLst>
          </p:cNvPr>
          <p:cNvSpPr txBox="1"/>
          <p:nvPr/>
        </p:nvSpPr>
        <p:spPr>
          <a:xfrm>
            <a:off x="8548985" y="4721782"/>
            <a:ext cx="9144000" cy="85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149"/>
              </a:lnSpc>
            </a:pP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HIST: 각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구간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(BIN)에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속하는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개수를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담은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</a:t>
            </a:r>
            <a:endParaRPr lang="en-US" altLang="ko-KR" sz="2200" spc="33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149"/>
              </a:lnSpc>
            </a:pP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BINS: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구간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(BIN)의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경계값을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담은</a:t>
            </a:r>
            <a:r>
              <a:rPr lang="en-US" altLang="ko-KR" sz="2200" spc="33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spc="33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</a:t>
            </a:r>
            <a:endParaRPr lang="en-US" altLang="ko-KR" sz="2200" spc="33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05260" y="4293588"/>
            <a:ext cx="5532090" cy="197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6"/>
              </a:lnSpc>
              <a:spcBef>
                <a:spcPct val="0"/>
              </a:spcBef>
            </a:pPr>
            <a:r>
              <a:rPr lang="en-US" sz="2747" u="none" spc="412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히스토그램 시각화를 하기 위해 그래프 세팅(한글폰트,폰트사이즈,차트사이즈,음수표시설정) 후 히스토그램 시각화 진행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7523956" y="66719"/>
            <a:ext cx="1689100" cy="1536700"/>
          </a:xfrm>
          <a:custGeom>
            <a:avLst/>
            <a:gdLst/>
            <a:ahLst/>
            <a:cxnLst/>
            <a:rect l="l" t="t" r="r" b="b"/>
            <a:pathLst>
              <a:path w="444866" h="404728">
                <a:moveTo>
                  <a:pt x="0" y="0"/>
                </a:moveTo>
                <a:lnTo>
                  <a:pt x="444866" y="0"/>
                </a:lnTo>
                <a:lnTo>
                  <a:pt x="444866" y="404728"/>
                </a:lnTo>
                <a:lnTo>
                  <a:pt x="0" y="404728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3812" y="2912463"/>
            <a:ext cx="870016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2416" y="1574800"/>
            <a:ext cx="731777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히스토그램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5260" y="6567964"/>
            <a:ext cx="5532090" cy="93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6"/>
              </a:lnSpc>
              <a:spcBef>
                <a:spcPct val="0"/>
              </a:spcBef>
            </a:pPr>
            <a:r>
              <a:rPr lang="en-US" sz="2747" spc="412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도수분포표와 같은 결론을 확인 할 수 있다.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9124950" y="5696088"/>
            <a:ext cx="9163050" cy="4590912"/>
          </a:xfrm>
          <a:custGeom>
            <a:avLst/>
            <a:gdLst/>
            <a:ahLst/>
            <a:cxnLst/>
            <a:rect l="l" t="t" r="r" b="b"/>
            <a:pathLst>
              <a:path w="9144000" h="4590912">
                <a:moveTo>
                  <a:pt x="0" y="0"/>
                </a:moveTo>
                <a:lnTo>
                  <a:pt x="9144000" y="0"/>
                </a:lnTo>
                <a:lnTo>
                  <a:pt x="9144000" y="4590912"/>
                </a:lnTo>
                <a:lnTo>
                  <a:pt x="0" y="4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t="-16847" b="-15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>
            <a:off x="9124950" y="0"/>
            <a:ext cx="9163051" cy="5696088"/>
          </a:xfrm>
          <a:custGeom>
            <a:avLst/>
            <a:gdLst/>
            <a:ahLst/>
            <a:cxnLst/>
            <a:rect l="l" t="t" r="r" b="b"/>
            <a:pathLst>
              <a:path w="9144000" h="5696088">
                <a:moveTo>
                  <a:pt x="0" y="0"/>
                </a:moveTo>
                <a:lnTo>
                  <a:pt x="9144000" y="0"/>
                </a:lnTo>
                <a:lnTo>
                  <a:pt x="9144000" y="5696088"/>
                </a:lnTo>
                <a:lnTo>
                  <a:pt x="0" y="5696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245" t="-2830" r="-24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80578" y="-17318"/>
            <a:ext cx="19050" cy="10287000"/>
          </a:xfrm>
          <a:prstGeom prst="line">
            <a:avLst/>
          </a:prstGeom>
          <a:ln w="47625" cap="flat">
            <a:solidFill>
              <a:srgbClr val="8279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7067678" y="58882"/>
            <a:ext cx="1689100" cy="1536700"/>
          </a:xfrm>
          <a:custGeom>
            <a:avLst/>
            <a:gdLst/>
            <a:ahLst/>
            <a:cxnLst/>
            <a:rect l="l" t="t" r="r" b="b"/>
            <a:pathLst>
              <a:path w="444866" h="404728">
                <a:moveTo>
                  <a:pt x="0" y="0"/>
                </a:moveTo>
                <a:lnTo>
                  <a:pt x="444866" y="0"/>
                </a:lnTo>
                <a:lnTo>
                  <a:pt x="444866" y="404728"/>
                </a:lnTo>
                <a:lnTo>
                  <a:pt x="0" y="404728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803376" y="1333500"/>
            <a:ext cx="9484624" cy="3618849"/>
          </a:xfrm>
          <a:custGeom>
            <a:avLst/>
            <a:gdLst/>
            <a:ahLst/>
            <a:cxnLst/>
            <a:rect l="l" t="t" r="r" b="b"/>
            <a:pathLst>
              <a:path w="9484624" h="3618849">
                <a:moveTo>
                  <a:pt x="0" y="0"/>
                </a:moveTo>
                <a:lnTo>
                  <a:pt x="9484624" y="0"/>
                </a:lnTo>
                <a:lnTo>
                  <a:pt x="9484624" y="3618849"/>
                </a:lnTo>
                <a:lnTo>
                  <a:pt x="0" y="361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803376" y="5745950"/>
            <a:ext cx="9517962" cy="3070310"/>
          </a:xfrm>
          <a:custGeom>
            <a:avLst/>
            <a:gdLst/>
            <a:ahLst/>
            <a:cxnLst/>
            <a:rect l="l" t="t" r="r" b="b"/>
            <a:pathLst>
              <a:path w="9517962" h="3070310">
                <a:moveTo>
                  <a:pt x="0" y="0"/>
                </a:moveTo>
                <a:lnTo>
                  <a:pt x="9517961" y="0"/>
                </a:lnTo>
                <a:lnTo>
                  <a:pt x="9517961" y="3070310"/>
                </a:lnTo>
                <a:lnTo>
                  <a:pt x="0" y="307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7908" y="5327659"/>
            <a:ext cx="8159698" cy="45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6"/>
              </a:lnSpc>
              <a:spcBef>
                <a:spcPct val="0"/>
              </a:spcBef>
            </a:pP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SEABORN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막대그래프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활용하여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2600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sz="2600" spc="412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653" y="6098167"/>
            <a:ext cx="8492208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중구에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있으며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다음으로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강남구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종로구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순으로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보여진다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ctr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양천구와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노원구로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확인된다</a:t>
            </a:r>
            <a:r>
              <a:rPr lang="en-US" sz="26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22" y="3668683"/>
            <a:ext cx="8492208" cy="10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65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0291" y="1262128"/>
            <a:ext cx="655493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막대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그래프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(1)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15783" y="44"/>
            <a:ext cx="19050" cy="10287000"/>
          </a:xfrm>
          <a:prstGeom prst="line">
            <a:avLst/>
          </a:prstGeom>
          <a:ln w="47625" cap="flat">
            <a:solidFill>
              <a:srgbClr val="8279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902883" y="76200"/>
            <a:ext cx="1689100" cy="1536700"/>
            <a:chOff x="0" y="0"/>
            <a:chExt cx="444866" cy="404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866" cy="404728"/>
            </a:xfrm>
            <a:custGeom>
              <a:avLst/>
              <a:gdLst/>
              <a:ahLst/>
              <a:cxnLst/>
              <a:rect l="l" t="t" r="r" b="b"/>
              <a:pathLst>
                <a:path w="444866" h="404728">
                  <a:moveTo>
                    <a:pt x="0" y="0"/>
                  </a:moveTo>
                  <a:lnTo>
                    <a:pt x="444866" y="0"/>
                  </a:lnTo>
                  <a:lnTo>
                    <a:pt x="444866" y="404728"/>
                  </a:lnTo>
                  <a:lnTo>
                    <a:pt x="0" y="404728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77720" y="1028700"/>
            <a:ext cx="9197848" cy="3696603"/>
          </a:xfrm>
          <a:custGeom>
            <a:avLst/>
            <a:gdLst/>
            <a:ahLst/>
            <a:cxnLst/>
            <a:rect l="l" t="t" r="r" b="b"/>
            <a:pathLst>
              <a:path w="9024615" h="3696603">
                <a:moveTo>
                  <a:pt x="0" y="0"/>
                </a:moveTo>
                <a:lnTo>
                  <a:pt x="9024615" y="0"/>
                </a:lnTo>
                <a:lnTo>
                  <a:pt x="9024615" y="3696603"/>
                </a:lnTo>
                <a:lnTo>
                  <a:pt x="0" y="3696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777720" y="5769439"/>
            <a:ext cx="9197848" cy="3488861"/>
          </a:xfrm>
          <a:custGeom>
            <a:avLst/>
            <a:gdLst/>
            <a:ahLst/>
            <a:cxnLst/>
            <a:rect l="l" t="t" r="r" b="b"/>
            <a:pathLst>
              <a:path w="9024615" h="3092221">
                <a:moveTo>
                  <a:pt x="0" y="0"/>
                </a:moveTo>
                <a:lnTo>
                  <a:pt x="9024615" y="0"/>
                </a:lnTo>
                <a:lnTo>
                  <a:pt x="9024615" y="3092221"/>
                </a:lnTo>
                <a:lnTo>
                  <a:pt x="0" y="309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67" r="-55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4622" y="5067452"/>
            <a:ext cx="8159698" cy="93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SEABORN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막대그래프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활용하여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846"/>
              </a:lnSpc>
              <a:spcBef>
                <a:spcPct val="0"/>
              </a:spcBef>
            </a:pP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행정구에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등급별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숙박업소_수</a:t>
            </a:r>
            <a:r>
              <a:rPr lang="en-US" sz="2747" spc="412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47" spc="412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en-US" sz="2747" spc="412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6502390"/>
            <a:ext cx="8407348" cy="345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행정구에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등급별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숙박업소_수를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확인할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</a:p>
          <a:p>
            <a:pPr marL="259080" lvl="1" algn="ctr">
              <a:lnSpc>
                <a:spcPts val="3359"/>
              </a:lnSpc>
            </a:pP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그래프이다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알 수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사실은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3성급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호텔은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중구에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259080" lvl="1" algn="ctr">
              <a:lnSpc>
                <a:spcPts val="3359"/>
              </a:lnSpc>
            </a:pP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집중되어있으며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영등포구에는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호스텔업이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압도적으로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알 수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5성급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호텔의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경우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밀집도가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높은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259080" lvl="1" algn="ctr">
              <a:lnSpc>
                <a:spcPts val="3359"/>
              </a:lnSpc>
            </a:pP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강남구에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있는것으로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확인된다</a:t>
            </a:r>
            <a:r>
              <a:rPr lang="en-US" sz="2400" spc="36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spc="36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2432" y="3634552"/>
            <a:ext cx="8179538" cy="10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65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65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65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3911" y="1190056"/>
            <a:ext cx="688111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막대그래프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(2)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836474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276385" y="5073363"/>
            <a:ext cx="7953971" cy="246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1위인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중구가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22.6%, 2위인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강남구는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13.8%, 3위인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종로구는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9.2%순으로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나타난다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다만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수가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적은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행정구는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레이블이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겹쳐서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가독성이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떨어지는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것으로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u="none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확인된다</a:t>
            </a:r>
            <a:r>
              <a:rPr lang="en-US" sz="2799" u="none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06610" y="3592656"/>
            <a:ext cx="869351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8431835" y="76200"/>
            <a:ext cx="1689100" cy="1536700"/>
          </a:xfrm>
          <a:custGeom>
            <a:avLst/>
            <a:gdLst/>
            <a:ahLst/>
            <a:cxnLst/>
            <a:rect l="l" t="t" r="r" b="b"/>
            <a:pathLst>
              <a:path w="444866" h="404728">
                <a:moveTo>
                  <a:pt x="0" y="0"/>
                </a:moveTo>
                <a:lnTo>
                  <a:pt x="444866" y="0"/>
                </a:lnTo>
                <a:lnTo>
                  <a:pt x="444866" y="404728"/>
                </a:lnTo>
                <a:lnTo>
                  <a:pt x="0" y="404728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 rot="5400000">
            <a:off x="7085215" y="-126577"/>
            <a:ext cx="3086099" cy="33392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144000" y="1991695"/>
            <a:ext cx="821874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파이차트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0" y="5457652"/>
            <a:ext cx="8504763" cy="4829348"/>
          </a:xfrm>
          <a:custGeom>
            <a:avLst/>
            <a:gdLst/>
            <a:ahLst/>
            <a:cxnLst/>
            <a:rect l="l" t="t" r="r" b="b"/>
            <a:pathLst>
              <a:path w="8504763" h="4829348">
                <a:moveTo>
                  <a:pt x="0" y="0"/>
                </a:moveTo>
                <a:lnTo>
                  <a:pt x="8504763" y="0"/>
                </a:lnTo>
                <a:lnTo>
                  <a:pt x="8504763" y="4829348"/>
                </a:lnTo>
                <a:lnTo>
                  <a:pt x="0" y="4829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r="-192738" b="-6505"/>
            </a:stretch>
          </a:blipFill>
          <a:ln w="47625" cap="sq">
            <a:solidFill>
              <a:srgbClr val="000000">
                <a:alpha val="80000"/>
              </a:srgbClr>
            </a:solidFill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8504763" cy="5457652"/>
          </a:xfrm>
          <a:custGeom>
            <a:avLst/>
            <a:gdLst/>
            <a:ahLst/>
            <a:cxnLst/>
            <a:rect l="l" t="t" r="r" b="b"/>
            <a:pathLst>
              <a:path w="8504763" h="5457652">
                <a:moveTo>
                  <a:pt x="0" y="0"/>
                </a:moveTo>
                <a:lnTo>
                  <a:pt x="8504763" y="0"/>
                </a:lnTo>
                <a:lnTo>
                  <a:pt x="8504763" y="5457652"/>
                </a:lnTo>
                <a:lnTo>
                  <a:pt x="0" y="5457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38998" b="-14236"/>
            </a:stretch>
          </a:blipFill>
          <a:ln w="47625" cap="sq">
            <a:solidFill>
              <a:srgbClr val="000000">
                <a:alpha val="80000"/>
              </a:srgbClr>
            </a:solidFill>
            <a:miter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8421698" cy="6789310"/>
          </a:xfrm>
          <a:custGeom>
            <a:avLst/>
            <a:gdLst/>
            <a:ahLst/>
            <a:cxnLst/>
            <a:rect l="l" t="t" r="r" b="b"/>
            <a:pathLst>
              <a:path w="8421698" h="6789310">
                <a:moveTo>
                  <a:pt x="0" y="0"/>
                </a:moveTo>
                <a:lnTo>
                  <a:pt x="8421698" y="0"/>
                </a:lnTo>
                <a:lnTo>
                  <a:pt x="8421698" y="6789310"/>
                </a:lnTo>
                <a:lnTo>
                  <a:pt x="0" y="67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t="-4650" b="-46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510414" y="4422100"/>
            <a:ext cx="7953971" cy="4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파이차트를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활용하여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2번째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03487" y="5403621"/>
            <a:ext cx="7953971" cy="201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1%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미만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행정구인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노원구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양천구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중랑구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도봉구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강동구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성북구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총 6곳의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하나로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묶어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재시각화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가독성이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훨씬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나아진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확인할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2799" spc="419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2799" spc="419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6551" y="2917379"/>
            <a:ext cx="842169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 rot="5400000">
            <a:off x="8345498" y="76200"/>
            <a:ext cx="1689100" cy="1536700"/>
            <a:chOff x="0" y="0"/>
            <a:chExt cx="444866" cy="4047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866" cy="404728"/>
            </a:xfrm>
            <a:custGeom>
              <a:avLst/>
              <a:gdLst/>
              <a:ahLst/>
              <a:cxnLst/>
              <a:rect l="l" t="t" r="r" b="b"/>
              <a:pathLst>
                <a:path w="444866" h="404728">
                  <a:moveTo>
                    <a:pt x="0" y="0"/>
                  </a:moveTo>
                  <a:lnTo>
                    <a:pt x="444866" y="0"/>
                  </a:lnTo>
                  <a:lnTo>
                    <a:pt x="444866" y="404728"/>
                  </a:lnTo>
                  <a:lnTo>
                    <a:pt x="0" y="404728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1574800"/>
            <a:ext cx="8686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파이차트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9836474"/>
            <a:ext cx="18288000" cy="450526"/>
            <a:chOff x="0" y="0"/>
            <a:chExt cx="6186311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6789310"/>
            <a:ext cx="8421698" cy="3497690"/>
          </a:xfrm>
          <a:custGeom>
            <a:avLst/>
            <a:gdLst/>
            <a:ahLst/>
            <a:cxnLst/>
            <a:rect l="l" t="t" r="r" b="b"/>
            <a:pathLst>
              <a:path w="8421698" h="3497690">
                <a:moveTo>
                  <a:pt x="0" y="0"/>
                </a:moveTo>
                <a:lnTo>
                  <a:pt x="8421698" y="0"/>
                </a:lnTo>
                <a:lnTo>
                  <a:pt x="8421698" y="3497690"/>
                </a:lnTo>
                <a:lnTo>
                  <a:pt x="0" y="3497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9274" b="-10770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15889" y="0"/>
            <a:ext cx="9259889" cy="10286998"/>
          </a:xfrm>
          <a:custGeom>
            <a:avLst/>
            <a:gdLst/>
            <a:ahLst/>
            <a:cxnLst/>
            <a:rect l="l" t="t" r="r" b="b"/>
            <a:pathLst>
              <a:path w="3132358" h="3535649">
                <a:moveTo>
                  <a:pt x="0" y="0"/>
                </a:moveTo>
                <a:lnTo>
                  <a:pt x="3132358" y="0"/>
                </a:lnTo>
                <a:lnTo>
                  <a:pt x="3132358" y="3535649"/>
                </a:lnTo>
                <a:lnTo>
                  <a:pt x="0" y="3535649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0" y="514350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6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572000" y="514350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090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0882910" y="6993276"/>
            <a:ext cx="5747740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882910" y="2591883"/>
            <a:ext cx="5747740" cy="173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SVG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ID값이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영문이므로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통일해야하만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싱크를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맞출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엑셀파일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영문</a:t>
            </a:r>
            <a:endParaRPr lang="en-US" sz="2600" spc="39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변환하기위한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절차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sz="2600" spc="39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82910" y="5222825"/>
            <a:ext cx="5747740" cy="129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영문으로 변환하기 위해 인덱스를 리셋 후 리스트 생성하여 값을 집어넣음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10439" y="7446668"/>
            <a:ext cx="5720211" cy="129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NUMPY.SELECT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sz="2600" spc="39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3380"/>
              </a:lnSpc>
              <a:spcBef>
                <a:spcPct val="0"/>
              </a:spcBef>
            </a:pP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'GU'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컬럼에</a:t>
            </a:r>
            <a:r>
              <a:rPr lang="en-US" sz="2600" spc="39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600" spc="39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할당</a:t>
            </a:r>
            <a:endParaRPr lang="en-US" sz="2600" spc="39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1236" y="2499014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2630" y="1264857"/>
            <a:ext cx="821874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6) SVG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지도시각화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A0D2E51-F2DD-52E5-ED4E-616414CDD1E6}"/>
              </a:ext>
            </a:extLst>
          </p:cNvPr>
          <p:cNvSpPr/>
          <p:nvPr/>
        </p:nvSpPr>
        <p:spPr>
          <a:xfrm>
            <a:off x="10882910" y="4838700"/>
            <a:ext cx="5747740" cy="0"/>
          </a:xfrm>
          <a:prstGeom prst="line">
            <a:avLst/>
          </a:prstGeom>
          <a:ln w="31750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05F671-6C1A-1D68-C6E2-0A42BCBCCB5C}"/>
              </a:ext>
            </a:extLst>
          </p:cNvPr>
          <p:cNvGrpSpPr/>
          <p:nvPr/>
        </p:nvGrpSpPr>
        <p:grpSpPr>
          <a:xfrm flipH="1">
            <a:off x="16230600" y="0"/>
            <a:ext cx="2057400" cy="1877261"/>
            <a:chOff x="0" y="0"/>
            <a:chExt cx="1877262" cy="1877261"/>
          </a:xfrm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1DDDF7B0-7ED6-8F92-8A31-79C58AA248D7}"/>
                </a:ext>
              </a:extLst>
            </p:cNvPr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8722CEB-DAA4-7EEA-2DE3-9ED76B2D007D}"/>
                </a:ext>
              </a:extLst>
            </p:cNvPr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4B286064-72BA-C45D-E52D-0B080627BFCD}"/>
                </a:ext>
              </a:extLst>
            </p:cNvPr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5613" y="420118"/>
            <a:ext cx="8580502" cy="9416356"/>
          </a:xfrm>
          <a:custGeom>
            <a:avLst/>
            <a:gdLst/>
            <a:ahLst/>
            <a:cxnLst/>
            <a:rect l="l" t="t" r="r" b="b"/>
            <a:pathLst>
              <a:path w="8580502" h="9416356">
                <a:moveTo>
                  <a:pt x="0" y="0"/>
                </a:moveTo>
                <a:lnTo>
                  <a:pt x="8580502" y="0"/>
                </a:lnTo>
                <a:lnTo>
                  <a:pt x="8580502" y="9416356"/>
                </a:lnTo>
                <a:lnTo>
                  <a:pt x="0" y="94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1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42891" y="4306166"/>
            <a:ext cx="537026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영문으로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잘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변경된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할 수 </a:t>
            </a:r>
            <a:r>
              <a:rPr lang="en-US" sz="3000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000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7261" y="2524991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56B87F-B8B0-1675-ADB7-45F6B1BE5037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7" name="Freeform 7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3889" y="3447911"/>
            <a:ext cx="7494111" cy="3429000"/>
          </a:xfrm>
          <a:custGeom>
            <a:avLst/>
            <a:gdLst/>
            <a:ahLst/>
            <a:cxnLst/>
            <a:rect l="l" t="t" r="r" b="b"/>
            <a:pathLst>
              <a:path w="7494111" h="3429000">
                <a:moveTo>
                  <a:pt x="0" y="0"/>
                </a:moveTo>
                <a:lnTo>
                  <a:pt x="7494111" y="0"/>
                </a:lnTo>
                <a:lnTo>
                  <a:pt x="7494111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b="-61845"/>
            </a:stretch>
          </a:blipFill>
          <a:ln w="25400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793889" y="18911"/>
            <a:ext cx="7494111" cy="3429000"/>
          </a:xfrm>
          <a:custGeom>
            <a:avLst/>
            <a:gdLst/>
            <a:ahLst/>
            <a:cxnLst/>
            <a:rect l="l" t="t" r="r" b="b"/>
            <a:pathLst>
              <a:path w="7494111" h="3429000">
                <a:moveTo>
                  <a:pt x="0" y="0"/>
                </a:moveTo>
                <a:lnTo>
                  <a:pt x="7494111" y="0"/>
                </a:lnTo>
                <a:lnTo>
                  <a:pt x="7494111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r="-41288" b="-31000"/>
            </a:stretch>
          </a:blipFill>
          <a:ln w="25400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10800000">
            <a:off x="0" y="0"/>
            <a:ext cx="938631" cy="938631"/>
          </a:xfrm>
          <a:custGeom>
            <a:avLst/>
            <a:gdLst/>
            <a:ahLst/>
            <a:cxnLst/>
            <a:rect l="l" t="t" r="r" b="b"/>
            <a:pathLst>
              <a:path w="1913890" h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800000">
            <a:off x="0" y="938630"/>
            <a:ext cx="938631" cy="938631"/>
          </a:xfrm>
          <a:custGeom>
            <a:avLst/>
            <a:gdLst/>
            <a:ahLst/>
            <a:cxnLst/>
            <a:rect l="l" t="t" r="r" b="b"/>
            <a:pathLst>
              <a:path w="1913890" h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800000">
            <a:off x="938631" y="0"/>
            <a:ext cx="938631" cy="938631"/>
          </a:xfrm>
          <a:custGeom>
            <a:avLst/>
            <a:gdLst/>
            <a:ahLst/>
            <a:cxnLst/>
            <a:rect l="l" t="t" r="r" b="b"/>
            <a:pathLst>
              <a:path w="1913890" h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498252" y="1619111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0793889" y="6876911"/>
            <a:ext cx="7494111" cy="3429000"/>
          </a:xfrm>
          <a:custGeom>
            <a:avLst/>
            <a:gdLst/>
            <a:ahLst/>
            <a:cxnLst/>
            <a:rect l="l" t="t" r="r" b="b"/>
            <a:pathLst>
              <a:path w="7494111" h="3429000">
                <a:moveTo>
                  <a:pt x="0" y="0"/>
                </a:moveTo>
                <a:lnTo>
                  <a:pt x="7494111" y="0"/>
                </a:lnTo>
                <a:lnTo>
                  <a:pt x="7494111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b="-94267"/>
            </a:stretch>
          </a:blipFill>
          <a:ln w="25400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07D9E-D451-97C0-4416-E496FDEC177B}"/>
              </a:ext>
            </a:extLst>
          </p:cNvPr>
          <p:cNvSpPr txBox="1"/>
          <p:nvPr/>
        </p:nvSpPr>
        <p:spPr>
          <a:xfrm>
            <a:off x="1877262" y="3157606"/>
            <a:ext cx="61342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SVG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load</a:t>
            </a:r>
          </a:p>
          <a:p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sz="2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requests.get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함수를 통해 서울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SVG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불러와 주소에서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SVG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요청하고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가져온 데이터를 변수 </a:t>
            </a:r>
            <a:r>
              <a:rPr lang="en-US" altLang="ko-KR" sz="2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map_svg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저장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후 </a:t>
            </a:r>
            <a:r>
              <a:rPr lang="en-US" altLang="ko-KR" sz="2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BeautifulSoup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라이브러리를 사용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SVG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파싱하고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'path'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중에 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'id' </a:t>
            </a:r>
            <a:r>
              <a:rPr lang="ko-KR" altLang="en-US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속성이 있는 요소들을 추출하여 리스트로 저장</a:t>
            </a:r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410190" y="-7562"/>
            <a:ext cx="1710961" cy="10287000"/>
          </a:xfrm>
          <a:custGeom>
            <a:avLst/>
            <a:gdLst/>
            <a:ahLst/>
            <a:cxnLst/>
            <a:rect l="l" t="t" r="r" b="b"/>
            <a:pathLst>
              <a:path w="450623" h="2811518">
                <a:moveTo>
                  <a:pt x="0" y="0"/>
                </a:moveTo>
                <a:lnTo>
                  <a:pt x="450623" y="0"/>
                </a:lnTo>
                <a:lnTo>
                  <a:pt x="450623" y="2811518"/>
                </a:lnTo>
                <a:lnTo>
                  <a:pt x="0" y="2811518"/>
                </a:lnTo>
                <a:close/>
              </a:path>
            </a:pathLst>
          </a:custGeom>
          <a:solidFill>
            <a:srgbClr val="DAD6D3"/>
          </a:solidFill>
          <a:ln cap="sq">
            <a:noFill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574857" y="933450"/>
            <a:ext cx="12408343" cy="99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algn="ctr">
              <a:lnSpc>
                <a:spcPts val="8280"/>
              </a:lnSpc>
            </a:pPr>
            <a:r>
              <a:rPr lang="en-US" sz="65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sz="65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65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65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r>
              <a:rPr lang="en-US" sz="65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(Analysis Overview)</a:t>
            </a:r>
          </a:p>
        </p:txBody>
      </p:sp>
      <p:sp>
        <p:nvSpPr>
          <p:cNvPr id="8" name="Freeform 8"/>
          <p:cNvSpPr/>
          <p:nvPr/>
        </p:nvSpPr>
        <p:spPr>
          <a:xfrm>
            <a:off x="13608528" y="565222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436181" y="6987036"/>
            <a:ext cx="3773270" cy="643952"/>
          </a:xfrm>
          <a:custGeom>
            <a:avLst/>
            <a:gdLst/>
            <a:ahLst/>
            <a:cxnLst/>
            <a:rect l="l" t="t" r="r" b="b"/>
            <a:pathLst>
              <a:path w="13246100" h="2260600">
                <a:moveTo>
                  <a:pt x="622300" y="0"/>
                </a:moveTo>
                <a:cubicBezTo>
                  <a:pt x="508000" y="0"/>
                  <a:pt x="406400" y="88900"/>
                  <a:pt x="406400" y="215900"/>
                </a:cubicBezTo>
                <a:lnTo>
                  <a:pt x="406400" y="279400"/>
                </a:lnTo>
                <a:cubicBezTo>
                  <a:pt x="406400" y="393700"/>
                  <a:pt x="508000" y="495300"/>
                  <a:pt x="622300" y="495300"/>
                </a:cubicBezTo>
                <a:cubicBezTo>
                  <a:pt x="736600" y="495300"/>
                  <a:pt x="838200" y="393700"/>
                  <a:pt x="838200" y="279400"/>
                </a:cubicBezTo>
                <a:lnTo>
                  <a:pt x="838200" y="215900"/>
                </a:lnTo>
                <a:cubicBezTo>
                  <a:pt x="838200" y="88900"/>
                  <a:pt x="736600" y="0"/>
                  <a:pt x="622300" y="0"/>
                </a:cubicBezTo>
                <a:close/>
                <a:moveTo>
                  <a:pt x="406400" y="965200"/>
                </a:moveTo>
                <a:cubicBezTo>
                  <a:pt x="406400" y="965200"/>
                  <a:pt x="393700" y="952500"/>
                  <a:pt x="393700" y="965200"/>
                </a:cubicBezTo>
                <a:lnTo>
                  <a:pt x="241300" y="1320800"/>
                </a:lnTo>
                <a:cubicBezTo>
                  <a:pt x="215900" y="1371600"/>
                  <a:pt x="165100" y="1409700"/>
                  <a:pt x="101600" y="1409700"/>
                </a:cubicBezTo>
                <a:lnTo>
                  <a:pt x="38100" y="1409700"/>
                </a:lnTo>
                <a:cubicBezTo>
                  <a:pt x="25400" y="1409700"/>
                  <a:pt x="12700" y="1409700"/>
                  <a:pt x="12700" y="1397000"/>
                </a:cubicBezTo>
                <a:cubicBezTo>
                  <a:pt x="0" y="1384300"/>
                  <a:pt x="0" y="1371600"/>
                  <a:pt x="12700" y="1358900"/>
                </a:cubicBezTo>
                <a:lnTo>
                  <a:pt x="203200" y="914400"/>
                </a:lnTo>
                <a:lnTo>
                  <a:pt x="266700" y="736600"/>
                </a:lnTo>
                <a:cubicBezTo>
                  <a:pt x="317500" y="635000"/>
                  <a:pt x="419100" y="558800"/>
                  <a:pt x="533400" y="558800"/>
                </a:cubicBezTo>
                <a:lnTo>
                  <a:pt x="711200" y="558800"/>
                </a:lnTo>
                <a:cubicBezTo>
                  <a:pt x="825500" y="558800"/>
                  <a:pt x="927100" y="635000"/>
                  <a:pt x="977900" y="736600"/>
                </a:cubicBezTo>
                <a:lnTo>
                  <a:pt x="1041400" y="914400"/>
                </a:lnTo>
                <a:lnTo>
                  <a:pt x="1231900" y="1358900"/>
                </a:lnTo>
                <a:cubicBezTo>
                  <a:pt x="1244600" y="1371600"/>
                  <a:pt x="1244600" y="1384300"/>
                  <a:pt x="1231900" y="1397000"/>
                </a:cubicBezTo>
                <a:cubicBezTo>
                  <a:pt x="1231900" y="1409700"/>
                  <a:pt x="1219200" y="1409700"/>
                  <a:pt x="1206500" y="1409700"/>
                </a:cubicBezTo>
                <a:lnTo>
                  <a:pt x="1143000" y="1409700"/>
                </a:lnTo>
                <a:cubicBezTo>
                  <a:pt x="1079500" y="1409700"/>
                  <a:pt x="1028700" y="1371600"/>
                  <a:pt x="1003300" y="1320800"/>
                </a:cubicBezTo>
                <a:lnTo>
                  <a:pt x="850900" y="965200"/>
                </a:lnTo>
                <a:cubicBezTo>
                  <a:pt x="850900" y="952500"/>
                  <a:pt x="838200" y="965200"/>
                  <a:pt x="838200" y="965200"/>
                </a:cubicBezTo>
                <a:lnTo>
                  <a:pt x="901700" y="1409700"/>
                </a:lnTo>
                <a:lnTo>
                  <a:pt x="977900" y="2222500"/>
                </a:lnTo>
                <a:cubicBezTo>
                  <a:pt x="977900" y="2235200"/>
                  <a:pt x="965200" y="2235200"/>
                  <a:pt x="965200" y="2247900"/>
                </a:cubicBezTo>
                <a:cubicBezTo>
                  <a:pt x="952500" y="2247900"/>
                  <a:pt x="952500" y="2260600"/>
                  <a:pt x="939800" y="2260600"/>
                </a:cubicBezTo>
                <a:lnTo>
                  <a:pt x="889000" y="2260600"/>
                </a:lnTo>
                <a:cubicBezTo>
                  <a:pt x="812800" y="2260600"/>
                  <a:pt x="749300" y="2209800"/>
                  <a:pt x="749300" y="2133600"/>
                </a:cubicBezTo>
                <a:lnTo>
                  <a:pt x="635000" y="1447800"/>
                </a:lnTo>
                <a:cubicBezTo>
                  <a:pt x="622300" y="1447800"/>
                  <a:pt x="622300" y="1447800"/>
                  <a:pt x="609600" y="1447800"/>
                </a:cubicBezTo>
                <a:lnTo>
                  <a:pt x="495300" y="2133600"/>
                </a:lnTo>
                <a:cubicBezTo>
                  <a:pt x="495300" y="2209800"/>
                  <a:pt x="431800" y="2260600"/>
                  <a:pt x="355600" y="2260600"/>
                </a:cubicBezTo>
                <a:lnTo>
                  <a:pt x="304800" y="2260600"/>
                </a:lnTo>
                <a:cubicBezTo>
                  <a:pt x="292100" y="2260600"/>
                  <a:pt x="292100" y="2247900"/>
                  <a:pt x="279400" y="2247900"/>
                </a:cubicBezTo>
                <a:cubicBezTo>
                  <a:pt x="279400" y="2235200"/>
                  <a:pt x="266700" y="2235200"/>
                  <a:pt x="266700" y="2222500"/>
                </a:cubicBezTo>
                <a:lnTo>
                  <a:pt x="342900" y="1409700"/>
                </a:lnTo>
                <a:lnTo>
                  <a:pt x="406400" y="965200"/>
                </a:lnTo>
                <a:close/>
                <a:moveTo>
                  <a:pt x="1955800" y="0"/>
                </a:moveTo>
                <a:cubicBezTo>
                  <a:pt x="1841500" y="0"/>
                  <a:pt x="1739900" y="88900"/>
                  <a:pt x="1739900" y="215900"/>
                </a:cubicBezTo>
                <a:lnTo>
                  <a:pt x="1739900" y="279400"/>
                </a:lnTo>
                <a:cubicBezTo>
                  <a:pt x="1739900" y="393700"/>
                  <a:pt x="1841500" y="495300"/>
                  <a:pt x="1955800" y="495300"/>
                </a:cubicBezTo>
                <a:cubicBezTo>
                  <a:pt x="2070100" y="495300"/>
                  <a:pt x="2171700" y="393700"/>
                  <a:pt x="2171700" y="279400"/>
                </a:cubicBezTo>
                <a:lnTo>
                  <a:pt x="2171700" y="215900"/>
                </a:lnTo>
                <a:cubicBezTo>
                  <a:pt x="2171700" y="88900"/>
                  <a:pt x="2070100" y="0"/>
                  <a:pt x="1955800" y="0"/>
                </a:cubicBezTo>
                <a:close/>
                <a:moveTo>
                  <a:pt x="1739900" y="965200"/>
                </a:moveTo>
                <a:cubicBezTo>
                  <a:pt x="1739900" y="965200"/>
                  <a:pt x="1727200" y="952500"/>
                  <a:pt x="1727200" y="965200"/>
                </a:cubicBezTo>
                <a:lnTo>
                  <a:pt x="1574800" y="1320800"/>
                </a:lnTo>
                <a:cubicBezTo>
                  <a:pt x="1549400" y="1371600"/>
                  <a:pt x="1498600" y="1409700"/>
                  <a:pt x="1435100" y="1409700"/>
                </a:cubicBezTo>
                <a:lnTo>
                  <a:pt x="1371600" y="1409700"/>
                </a:lnTo>
                <a:cubicBezTo>
                  <a:pt x="1358900" y="1409700"/>
                  <a:pt x="1346200" y="1409700"/>
                  <a:pt x="1346200" y="1397000"/>
                </a:cubicBezTo>
                <a:cubicBezTo>
                  <a:pt x="1333500" y="1384300"/>
                  <a:pt x="1333500" y="1371600"/>
                  <a:pt x="1346200" y="1358900"/>
                </a:cubicBezTo>
                <a:lnTo>
                  <a:pt x="1536700" y="914400"/>
                </a:lnTo>
                <a:lnTo>
                  <a:pt x="1600200" y="736600"/>
                </a:lnTo>
                <a:cubicBezTo>
                  <a:pt x="1651000" y="635000"/>
                  <a:pt x="1752600" y="558800"/>
                  <a:pt x="1866900" y="558800"/>
                </a:cubicBezTo>
                <a:lnTo>
                  <a:pt x="2044700" y="558800"/>
                </a:lnTo>
                <a:cubicBezTo>
                  <a:pt x="2159000" y="558800"/>
                  <a:pt x="2260600" y="635000"/>
                  <a:pt x="2311400" y="736600"/>
                </a:cubicBezTo>
                <a:lnTo>
                  <a:pt x="2374900" y="914400"/>
                </a:lnTo>
                <a:lnTo>
                  <a:pt x="2565400" y="1358900"/>
                </a:lnTo>
                <a:cubicBezTo>
                  <a:pt x="2578100" y="1371600"/>
                  <a:pt x="2578100" y="1384300"/>
                  <a:pt x="2565400" y="1397000"/>
                </a:cubicBezTo>
                <a:cubicBezTo>
                  <a:pt x="2565400" y="1409700"/>
                  <a:pt x="2552700" y="1409700"/>
                  <a:pt x="2540000" y="1409700"/>
                </a:cubicBezTo>
                <a:lnTo>
                  <a:pt x="2476500" y="1409700"/>
                </a:lnTo>
                <a:cubicBezTo>
                  <a:pt x="2413000" y="1409700"/>
                  <a:pt x="2362200" y="1371600"/>
                  <a:pt x="2336800" y="1320800"/>
                </a:cubicBezTo>
                <a:lnTo>
                  <a:pt x="2184400" y="965200"/>
                </a:lnTo>
                <a:cubicBezTo>
                  <a:pt x="2184400" y="952500"/>
                  <a:pt x="2171700" y="965200"/>
                  <a:pt x="2171700" y="965200"/>
                </a:cubicBezTo>
                <a:lnTo>
                  <a:pt x="2235200" y="1409700"/>
                </a:lnTo>
                <a:lnTo>
                  <a:pt x="2311400" y="2222500"/>
                </a:lnTo>
                <a:cubicBezTo>
                  <a:pt x="2311400" y="2235200"/>
                  <a:pt x="2298700" y="2235200"/>
                  <a:pt x="2298700" y="2247900"/>
                </a:cubicBezTo>
                <a:cubicBezTo>
                  <a:pt x="2286000" y="2247900"/>
                  <a:pt x="2286000" y="2260600"/>
                  <a:pt x="2273300" y="2260600"/>
                </a:cubicBezTo>
                <a:lnTo>
                  <a:pt x="2222500" y="2260600"/>
                </a:lnTo>
                <a:cubicBezTo>
                  <a:pt x="2146300" y="2260600"/>
                  <a:pt x="2082800" y="2209800"/>
                  <a:pt x="2082800" y="2133600"/>
                </a:cubicBezTo>
                <a:lnTo>
                  <a:pt x="1968500" y="1447800"/>
                </a:lnTo>
                <a:cubicBezTo>
                  <a:pt x="1955800" y="1447800"/>
                  <a:pt x="1955800" y="1447800"/>
                  <a:pt x="1943100" y="1447800"/>
                </a:cubicBezTo>
                <a:lnTo>
                  <a:pt x="1828800" y="2133600"/>
                </a:lnTo>
                <a:cubicBezTo>
                  <a:pt x="1828800" y="2209800"/>
                  <a:pt x="1765300" y="2260600"/>
                  <a:pt x="1689100" y="2260600"/>
                </a:cubicBezTo>
                <a:lnTo>
                  <a:pt x="1638300" y="2260600"/>
                </a:lnTo>
                <a:cubicBezTo>
                  <a:pt x="1625600" y="2260600"/>
                  <a:pt x="1625600" y="2247900"/>
                  <a:pt x="1612900" y="2247900"/>
                </a:cubicBezTo>
                <a:cubicBezTo>
                  <a:pt x="1612900" y="2235200"/>
                  <a:pt x="1600200" y="2235200"/>
                  <a:pt x="1600200" y="2222500"/>
                </a:cubicBezTo>
                <a:lnTo>
                  <a:pt x="1676400" y="1409700"/>
                </a:lnTo>
                <a:lnTo>
                  <a:pt x="1739900" y="965200"/>
                </a:lnTo>
                <a:close/>
                <a:moveTo>
                  <a:pt x="3289300" y="0"/>
                </a:moveTo>
                <a:cubicBezTo>
                  <a:pt x="3175000" y="0"/>
                  <a:pt x="3073400" y="88900"/>
                  <a:pt x="3073400" y="215900"/>
                </a:cubicBezTo>
                <a:lnTo>
                  <a:pt x="3073400" y="279400"/>
                </a:lnTo>
                <a:cubicBezTo>
                  <a:pt x="3073400" y="393700"/>
                  <a:pt x="3175000" y="495300"/>
                  <a:pt x="3289300" y="495300"/>
                </a:cubicBezTo>
                <a:cubicBezTo>
                  <a:pt x="3403600" y="495300"/>
                  <a:pt x="3505200" y="393700"/>
                  <a:pt x="3505200" y="279400"/>
                </a:cubicBezTo>
                <a:lnTo>
                  <a:pt x="3505200" y="215900"/>
                </a:lnTo>
                <a:cubicBezTo>
                  <a:pt x="3505200" y="88900"/>
                  <a:pt x="3403600" y="0"/>
                  <a:pt x="3289300" y="0"/>
                </a:cubicBezTo>
                <a:close/>
                <a:moveTo>
                  <a:pt x="3073400" y="965200"/>
                </a:moveTo>
                <a:cubicBezTo>
                  <a:pt x="3073400" y="965200"/>
                  <a:pt x="3060700" y="952500"/>
                  <a:pt x="3060700" y="965200"/>
                </a:cubicBezTo>
                <a:lnTo>
                  <a:pt x="2908300" y="1320800"/>
                </a:lnTo>
                <a:cubicBezTo>
                  <a:pt x="2882900" y="1371600"/>
                  <a:pt x="2832100" y="1409700"/>
                  <a:pt x="2768600" y="1409700"/>
                </a:cubicBezTo>
                <a:lnTo>
                  <a:pt x="2705100" y="1409700"/>
                </a:lnTo>
                <a:cubicBezTo>
                  <a:pt x="2692400" y="1409700"/>
                  <a:pt x="2679700" y="1409700"/>
                  <a:pt x="2679700" y="1397000"/>
                </a:cubicBezTo>
                <a:cubicBezTo>
                  <a:pt x="2667000" y="1384300"/>
                  <a:pt x="2667000" y="1371600"/>
                  <a:pt x="2679700" y="1358900"/>
                </a:cubicBezTo>
                <a:lnTo>
                  <a:pt x="2870200" y="914400"/>
                </a:lnTo>
                <a:lnTo>
                  <a:pt x="2933700" y="736600"/>
                </a:lnTo>
                <a:cubicBezTo>
                  <a:pt x="2984500" y="635000"/>
                  <a:pt x="3086100" y="558800"/>
                  <a:pt x="3200400" y="558800"/>
                </a:cubicBezTo>
                <a:lnTo>
                  <a:pt x="3378200" y="558800"/>
                </a:lnTo>
                <a:cubicBezTo>
                  <a:pt x="3492500" y="558800"/>
                  <a:pt x="3594100" y="635000"/>
                  <a:pt x="3644900" y="736600"/>
                </a:cubicBezTo>
                <a:lnTo>
                  <a:pt x="3708400" y="914400"/>
                </a:lnTo>
                <a:lnTo>
                  <a:pt x="3898900" y="1358900"/>
                </a:lnTo>
                <a:cubicBezTo>
                  <a:pt x="3911600" y="1371600"/>
                  <a:pt x="3911600" y="1384300"/>
                  <a:pt x="3898900" y="1397000"/>
                </a:cubicBezTo>
                <a:cubicBezTo>
                  <a:pt x="3898900" y="1409700"/>
                  <a:pt x="3886200" y="1409700"/>
                  <a:pt x="3873500" y="1409700"/>
                </a:cubicBezTo>
                <a:lnTo>
                  <a:pt x="3810000" y="1409700"/>
                </a:lnTo>
                <a:cubicBezTo>
                  <a:pt x="3746500" y="1409700"/>
                  <a:pt x="3695700" y="1371600"/>
                  <a:pt x="3670300" y="1320800"/>
                </a:cubicBezTo>
                <a:lnTo>
                  <a:pt x="3517900" y="965200"/>
                </a:lnTo>
                <a:cubicBezTo>
                  <a:pt x="3517900" y="952500"/>
                  <a:pt x="3505200" y="965200"/>
                  <a:pt x="3505200" y="965200"/>
                </a:cubicBezTo>
                <a:lnTo>
                  <a:pt x="3568700" y="1409700"/>
                </a:lnTo>
                <a:lnTo>
                  <a:pt x="3644900" y="2222500"/>
                </a:lnTo>
                <a:cubicBezTo>
                  <a:pt x="3644900" y="2235200"/>
                  <a:pt x="3632200" y="2235200"/>
                  <a:pt x="3632200" y="2247900"/>
                </a:cubicBezTo>
                <a:cubicBezTo>
                  <a:pt x="3619500" y="2247900"/>
                  <a:pt x="3619500" y="2260600"/>
                  <a:pt x="3606800" y="2260600"/>
                </a:cubicBezTo>
                <a:lnTo>
                  <a:pt x="3556000" y="2260600"/>
                </a:lnTo>
                <a:cubicBezTo>
                  <a:pt x="3479800" y="2260600"/>
                  <a:pt x="3416300" y="2209800"/>
                  <a:pt x="3416300" y="2133600"/>
                </a:cubicBezTo>
                <a:lnTo>
                  <a:pt x="3302000" y="1447800"/>
                </a:lnTo>
                <a:cubicBezTo>
                  <a:pt x="3289300" y="1447800"/>
                  <a:pt x="3289300" y="1447800"/>
                  <a:pt x="3276600" y="1447800"/>
                </a:cubicBezTo>
                <a:lnTo>
                  <a:pt x="3162300" y="2133600"/>
                </a:lnTo>
                <a:cubicBezTo>
                  <a:pt x="3162300" y="2209800"/>
                  <a:pt x="3098800" y="2260600"/>
                  <a:pt x="3022600" y="2260600"/>
                </a:cubicBezTo>
                <a:lnTo>
                  <a:pt x="2971800" y="2260600"/>
                </a:lnTo>
                <a:cubicBezTo>
                  <a:pt x="2959100" y="2260600"/>
                  <a:pt x="2959100" y="2247900"/>
                  <a:pt x="2946400" y="2247900"/>
                </a:cubicBezTo>
                <a:cubicBezTo>
                  <a:pt x="2946400" y="2235200"/>
                  <a:pt x="2933700" y="2235200"/>
                  <a:pt x="2933700" y="2222500"/>
                </a:cubicBezTo>
                <a:lnTo>
                  <a:pt x="3009900" y="1409700"/>
                </a:lnTo>
                <a:lnTo>
                  <a:pt x="3073400" y="965200"/>
                </a:lnTo>
                <a:close/>
                <a:moveTo>
                  <a:pt x="4622800" y="0"/>
                </a:moveTo>
                <a:cubicBezTo>
                  <a:pt x="4508500" y="0"/>
                  <a:pt x="4406900" y="88900"/>
                  <a:pt x="4406900" y="215900"/>
                </a:cubicBezTo>
                <a:lnTo>
                  <a:pt x="4406900" y="279400"/>
                </a:lnTo>
                <a:cubicBezTo>
                  <a:pt x="4406900" y="393700"/>
                  <a:pt x="4508500" y="495300"/>
                  <a:pt x="4622800" y="495300"/>
                </a:cubicBezTo>
                <a:cubicBezTo>
                  <a:pt x="4737100" y="495300"/>
                  <a:pt x="4838700" y="393700"/>
                  <a:pt x="4838700" y="279400"/>
                </a:cubicBezTo>
                <a:lnTo>
                  <a:pt x="4838700" y="215900"/>
                </a:lnTo>
                <a:cubicBezTo>
                  <a:pt x="4838700" y="88900"/>
                  <a:pt x="4737100" y="0"/>
                  <a:pt x="4622800" y="0"/>
                </a:cubicBezTo>
                <a:close/>
                <a:moveTo>
                  <a:pt x="4406900" y="965200"/>
                </a:moveTo>
                <a:cubicBezTo>
                  <a:pt x="4406900" y="965200"/>
                  <a:pt x="4394200" y="952500"/>
                  <a:pt x="4394200" y="965200"/>
                </a:cubicBezTo>
                <a:lnTo>
                  <a:pt x="4241800" y="1320800"/>
                </a:lnTo>
                <a:cubicBezTo>
                  <a:pt x="4216400" y="1371600"/>
                  <a:pt x="4165600" y="1409700"/>
                  <a:pt x="4102100" y="1409700"/>
                </a:cubicBezTo>
                <a:lnTo>
                  <a:pt x="4038600" y="1409700"/>
                </a:lnTo>
                <a:cubicBezTo>
                  <a:pt x="4025900" y="1409700"/>
                  <a:pt x="4013200" y="1409700"/>
                  <a:pt x="4013200" y="1397000"/>
                </a:cubicBezTo>
                <a:cubicBezTo>
                  <a:pt x="4000500" y="1384300"/>
                  <a:pt x="4000500" y="1371600"/>
                  <a:pt x="4013200" y="1358900"/>
                </a:cubicBezTo>
                <a:lnTo>
                  <a:pt x="4203700" y="914400"/>
                </a:lnTo>
                <a:lnTo>
                  <a:pt x="4267200" y="736600"/>
                </a:lnTo>
                <a:cubicBezTo>
                  <a:pt x="4318000" y="635000"/>
                  <a:pt x="4419600" y="558800"/>
                  <a:pt x="4533900" y="558800"/>
                </a:cubicBezTo>
                <a:lnTo>
                  <a:pt x="4711700" y="558800"/>
                </a:lnTo>
                <a:cubicBezTo>
                  <a:pt x="4826000" y="558800"/>
                  <a:pt x="4927600" y="635000"/>
                  <a:pt x="4978400" y="736600"/>
                </a:cubicBezTo>
                <a:lnTo>
                  <a:pt x="5041900" y="914400"/>
                </a:lnTo>
                <a:lnTo>
                  <a:pt x="5232400" y="1358900"/>
                </a:lnTo>
                <a:cubicBezTo>
                  <a:pt x="5245100" y="1371600"/>
                  <a:pt x="5245100" y="1384300"/>
                  <a:pt x="5232400" y="1397000"/>
                </a:cubicBezTo>
                <a:cubicBezTo>
                  <a:pt x="5232400" y="1409700"/>
                  <a:pt x="5219700" y="1409700"/>
                  <a:pt x="5207000" y="1409700"/>
                </a:cubicBezTo>
                <a:lnTo>
                  <a:pt x="5143500" y="1409700"/>
                </a:lnTo>
                <a:cubicBezTo>
                  <a:pt x="5080000" y="1409700"/>
                  <a:pt x="5029200" y="1371600"/>
                  <a:pt x="5003800" y="1320800"/>
                </a:cubicBezTo>
                <a:lnTo>
                  <a:pt x="4851400" y="965200"/>
                </a:lnTo>
                <a:cubicBezTo>
                  <a:pt x="4851400" y="952500"/>
                  <a:pt x="4838700" y="965200"/>
                  <a:pt x="4838700" y="965200"/>
                </a:cubicBezTo>
                <a:lnTo>
                  <a:pt x="4902200" y="1409700"/>
                </a:lnTo>
                <a:lnTo>
                  <a:pt x="4978400" y="2222500"/>
                </a:lnTo>
                <a:cubicBezTo>
                  <a:pt x="4978400" y="2235200"/>
                  <a:pt x="4965700" y="2235200"/>
                  <a:pt x="4965700" y="2247900"/>
                </a:cubicBezTo>
                <a:cubicBezTo>
                  <a:pt x="4953000" y="2247900"/>
                  <a:pt x="4953000" y="2260600"/>
                  <a:pt x="4940300" y="2260600"/>
                </a:cubicBezTo>
                <a:lnTo>
                  <a:pt x="4889500" y="2260600"/>
                </a:lnTo>
                <a:cubicBezTo>
                  <a:pt x="4813300" y="2260600"/>
                  <a:pt x="4749800" y="2209800"/>
                  <a:pt x="4749800" y="2133600"/>
                </a:cubicBezTo>
                <a:lnTo>
                  <a:pt x="4635500" y="1447800"/>
                </a:lnTo>
                <a:cubicBezTo>
                  <a:pt x="4622800" y="1447800"/>
                  <a:pt x="4622800" y="1447800"/>
                  <a:pt x="4610100" y="1447800"/>
                </a:cubicBezTo>
                <a:lnTo>
                  <a:pt x="4495800" y="2133600"/>
                </a:lnTo>
                <a:cubicBezTo>
                  <a:pt x="4495800" y="2209800"/>
                  <a:pt x="4432300" y="2260600"/>
                  <a:pt x="4356100" y="2260600"/>
                </a:cubicBezTo>
                <a:lnTo>
                  <a:pt x="4305300" y="2260600"/>
                </a:lnTo>
                <a:cubicBezTo>
                  <a:pt x="4292600" y="2260600"/>
                  <a:pt x="4292600" y="2247900"/>
                  <a:pt x="4279900" y="2247900"/>
                </a:cubicBezTo>
                <a:cubicBezTo>
                  <a:pt x="4279900" y="2235200"/>
                  <a:pt x="4267200" y="2235200"/>
                  <a:pt x="4267200" y="2222500"/>
                </a:cubicBezTo>
                <a:lnTo>
                  <a:pt x="4343400" y="1409700"/>
                </a:lnTo>
                <a:lnTo>
                  <a:pt x="4406900" y="965200"/>
                </a:lnTo>
                <a:close/>
                <a:moveTo>
                  <a:pt x="5956300" y="0"/>
                </a:moveTo>
                <a:cubicBezTo>
                  <a:pt x="5842000" y="0"/>
                  <a:pt x="5740400" y="88900"/>
                  <a:pt x="5740400" y="215900"/>
                </a:cubicBezTo>
                <a:lnTo>
                  <a:pt x="5740400" y="279400"/>
                </a:lnTo>
                <a:cubicBezTo>
                  <a:pt x="5740400" y="393700"/>
                  <a:pt x="5842000" y="495300"/>
                  <a:pt x="5956300" y="495300"/>
                </a:cubicBezTo>
                <a:cubicBezTo>
                  <a:pt x="6070600" y="495300"/>
                  <a:pt x="6172200" y="393700"/>
                  <a:pt x="6172200" y="279400"/>
                </a:cubicBezTo>
                <a:lnTo>
                  <a:pt x="6172200" y="215900"/>
                </a:lnTo>
                <a:cubicBezTo>
                  <a:pt x="6172200" y="88900"/>
                  <a:pt x="6070600" y="0"/>
                  <a:pt x="5956300" y="0"/>
                </a:cubicBezTo>
                <a:close/>
                <a:moveTo>
                  <a:pt x="5740400" y="965200"/>
                </a:moveTo>
                <a:cubicBezTo>
                  <a:pt x="5740400" y="965200"/>
                  <a:pt x="5727700" y="952500"/>
                  <a:pt x="5727700" y="965200"/>
                </a:cubicBezTo>
                <a:lnTo>
                  <a:pt x="5575300" y="1320800"/>
                </a:lnTo>
                <a:cubicBezTo>
                  <a:pt x="5549900" y="1371600"/>
                  <a:pt x="5499100" y="1409700"/>
                  <a:pt x="5435600" y="1409700"/>
                </a:cubicBezTo>
                <a:lnTo>
                  <a:pt x="5372100" y="1409700"/>
                </a:lnTo>
                <a:cubicBezTo>
                  <a:pt x="5359400" y="1409700"/>
                  <a:pt x="5346700" y="1409700"/>
                  <a:pt x="5346700" y="1397000"/>
                </a:cubicBezTo>
                <a:cubicBezTo>
                  <a:pt x="5334000" y="1384300"/>
                  <a:pt x="5334000" y="1371600"/>
                  <a:pt x="5346700" y="1358900"/>
                </a:cubicBezTo>
                <a:lnTo>
                  <a:pt x="5537200" y="914400"/>
                </a:lnTo>
                <a:lnTo>
                  <a:pt x="5600700" y="736600"/>
                </a:lnTo>
                <a:cubicBezTo>
                  <a:pt x="5651500" y="635000"/>
                  <a:pt x="5753100" y="558800"/>
                  <a:pt x="5867400" y="558800"/>
                </a:cubicBezTo>
                <a:lnTo>
                  <a:pt x="6045200" y="558800"/>
                </a:lnTo>
                <a:cubicBezTo>
                  <a:pt x="6159500" y="558800"/>
                  <a:pt x="6261100" y="635000"/>
                  <a:pt x="6311900" y="736600"/>
                </a:cubicBezTo>
                <a:lnTo>
                  <a:pt x="6375400" y="914400"/>
                </a:lnTo>
                <a:lnTo>
                  <a:pt x="6565900" y="1358900"/>
                </a:lnTo>
                <a:cubicBezTo>
                  <a:pt x="6578600" y="1371600"/>
                  <a:pt x="6578600" y="1384300"/>
                  <a:pt x="6565900" y="1397000"/>
                </a:cubicBezTo>
                <a:cubicBezTo>
                  <a:pt x="6565900" y="1409700"/>
                  <a:pt x="6553200" y="1409700"/>
                  <a:pt x="6540500" y="1409700"/>
                </a:cubicBezTo>
                <a:lnTo>
                  <a:pt x="6477000" y="1409700"/>
                </a:lnTo>
                <a:cubicBezTo>
                  <a:pt x="6413500" y="1409700"/>
                  <a:pt x="6362700" y="1371600"/>
                  <a:pt x="6337300" y="1320800"/>
                </a:cubicBezTo>
                <a:lnTo>
                  <a:pt x="6184900" y="965200"/>
                </a:lnTo>
                <a:cubicBezTo>
                  <a:pt x="6184900" y="952500"/>
                  <a:pt x="6172200" y="965200"/>
                  <a:pt x="6172200" y="965200"/>
                </a:cubicBezTo>
                <a:lnTo>
                  <a:pt x="6235700" y="1409700"/>
                </a:lnTo>
                <a:lnTo>
                  <a:pt x="6311900" y="2222500"/>
                </a:lnTo>
                <a:cubicBezTo>
                  <a:pt x="6311900" y="2235200"/>
                  <a:pt x="6299200" y="2235200"/>
                  <a:pt x="6299200" y="2247900"/>
                </a:cubicBezTo>
                <a:cubicBezTo>
                  <a:pt x="6286500" y="2247900"/>
                  <a:pt x="6286500" y="2260600"/>
                  <a:pt x="6273800" y="2260600"/>
                </a:cubicBezTo>
                <a:lnTo>
                  <a:pt x="6223000" y="2260600"/>
                </a:lnTo>
                <a:cubicBezTo>
                  <a:pt x="6146800" y="2260600"/>
                  <a:pt x="6083300" y="2209800"/>
                  <a:pt x="6083300" y="2133600"/>
                </a:cubicBezTo>
                <a:lnTo>
                  <a:pt x="5969000" y="1447800"/>
                </a:lnTo>
                <a:cubicBezTo>
                  <a:pt x="5956300" y="1447800"/>
                  <a:pt x="5956300" y="1447800"/>
                  <a:pt x="5943600" y="1447800"/>
                </a:cubicBezTo>
                <a:lnTo>
                  <a:pt x="5829300" y="2133600"/>
                </a:lnTo>
                <a:cubicBezTo>
                  <a:pt x="5829300" y="2209800"/>
                  <a:pt x="5765800" y="2260600"/>
                  <a:pt x="5689600" y="2260600"/>
                </a:cubicBezTo>
                <a:lnTo>
                  <a:pt x="5638800" y="2260600"/>
                </a:lnTo>
                <a:cubicBezTo>
                  <a:pt x="5626100" y="2260600"/>
                  <a:pt x="5626100" y="2247900"/>
                  <a:pt x="5613400" y="2247900"/>
                </a:cubicBezTo>
                <a:cubicBezTo>
                  <a:pt x="5613400" y="2235200"/>
                  <a:pt x="5600700" y="2235200"/>
                  <a:pt x="5600700" y="2222500"/>
                </a:cubicBezTo>
                <a:lnTo>
                  <a:pt x="5676900" y="1409700"/>
                </a:lnTo>
                <a:lnTo>
                  <a:pt x="5740400" y="965200"/>
                </a:lnTo>
                <a:close/>
                <a:moveTo>
                  <a:pt x="7289800" y="0"/>
                </a:moveTo>
                <a:cubicBezTo>
                  <a:pt x="7175500" y="0"/>
                  <a:pt x="7073900" y="88900"/>
                  <a:pt x="7073900" y="215900"/>
                </a:cubicBezTo>
                <a:lnTo>
                  <a:pt x="7073900" y="279400"/>
                </a:lnTo>
                <a:cubicBezTo>
                  <a:pt x="7073900" y="393700"/>
                  <a:pt x="7175500" y="495300"/>
                  <a:pt x="7289800" y="495300"/>
                </a:cubicBezTo>
                <a:cubicBezTo>
                  <a:pt x="7404100" y="495300"/>
                  <a:pt x="7505700" y="393700"/>
                  <a:pt x="7505700" y="279400"/>
                </a:cubicBezTo>
                <a:lnTo>
                  <a:pt x="7505700" y="215900"/>
                </a:lnTo>
                <a:cubicBezTo>
                  <a:pt x="7505700" y="88900"/>
                  <a:pt x="7404100" y="0"/>
                  <a:pt x="7289800" y="0"/>
                </a:cubicBezTo>
                <a:close/>
                <a:moveTo>
                  <a:pt x="7073900" y="965200"/>
                </a:moveTo>
                <a:cubicBezTo>
                  <a:pt x="7073900" y="965200"/>
                  <a:pt x="7061200" y="952500"/>
                  <a:pt x="7061200" y="965200"/>
                </a:cubicBezTo>
                <a:lnTo>
                  <a:pt x="6908800" y="1320800"/>
                </a:lnTo>
                <a:cubicBezTo>
                  <a:pt x="6883400" y="1371600"/>
                  <a:pt x="6832600" y="1409700"/>
                  <a:pt x="6769100" y="1409700"/>
                </a:cubicBezTo>
                <a:lnTo>
                  <a:pt x="6705600" y="1409700"/>
                </a:lnTo>
                <a:cubicBezTo>
                  <a:pt x="6692900" y="1409700"/>
                  <a:pt x="6680200" y="1409700"/>
                  <a:pt x="6680200" y="1397000"/>
                </a:cubicBezTo>
                <a:cubicBezTo>
                  <a:pt x="6667500" y="1384300"/>
                  <a:pt x="6667500" y="1371600"/>
                  <a:pt x="6680200" y="1358900"/>
                </a:cubicBezTo>
                <a:lnTo>
                  <a:pt x="6870700" y="914400"/>
                </a:lnTo>
                <a:lnTo>
                  <a:pt x="6934200" y="736600"/>
                </a:lnTo>
                <a:cubicBezTo>
                  <a:pt x="6985000" y="635000"/>
                  <a:pt x="7086600" y="558800"/>
                  <a:pt x="7200900" y="558800"/>
                </a:cubicBezTo>
                <a:lnTo>
                  <a:pt x="7378700" y="558800"/>
                </a:lnTo>
                <a:cubicBezTo>
                  <a:pt x="7493000" y="558800"/>
                  <a:pt x="7594600" y="635000"/>
                  <a:pt x="7645400" y="736600"/>
                </a:cubicBezTo>
                <a:lnTo>
                  <a:pt x="7708900" y="914400"/>
                </a:lnTo>
                <a:lnTo>
                  <a:pt x="7899400" y="1358900"/>
                </a:lnTo>
                <a:cubicBezTo>
                  <a:pt x="7912100" y="1371600"/>
                  <a:pt x="7912100" y="1384300"/>
                  <a:pt x="7899400" y="1397000"/>
                </a:cubicBezTo>
                <a:cubicBezTo>
                  <a:pt x="7899400" y="1409700"/>
                  <a:pt x="7886700" y="1409700"/>
                  <a:pt x="7874000" y="1409700"/>
                </a:cubicBezTo>
                <a:lnTo>
                  <a:pt x="7810500" y="1409700"/>
                </a:lnTo>
                <a:cubicBezTo>
                  <a:pt x="7747000" y="1409700"/>
                  <a:pt x="7696200" y="1371600"/>
                  <a:pt x="7670800" y="1320800"/>
                </a:cubicBezTo>
                <a:lnTo>
                  <a:pt x="7518400" y="965200"/>
                </a:lnTo>
                <a:cubicBezTo>
                  <a:pt x="7518400" y="952500"/>
                  <a:pt x="7505700" y="965200"/>
                  <a:pt x="7505700" y="965200"/>
                </a:cubicBezTo>
                <a:lnTo>
                  <a:pt x="7569200" y="1409700"/>
                </a:lnTo>
                <a:lnTo>
                  <a:pt x="7645400" y="2222500"/>
                </a:lnTo>
                <a:cubicBezTo>
                  <a:pt x="7645400" y="2235200"/>
                  <a:pt x="7632700" y="2235200"/>
                  <a:pt x="7632700" y="2247900"/>
                </a:cubicBezTo>
                <a:cubicBezTo>
                  <a:pt x="7620000" y="2247900"/>
                  <a:pt x="7620000" y="2260600"/>
                  <a:pt x="7607300" y="2260600"/>
                </a:cubicBezTo>
                <a:lnTo>
                  <a:pt x="7556500" y="2260600"/>
                </a:lnTo>
                <a:cubicBezTo>
                  <a:pt x="7480300" y="2260600"/>
                  <a:pt x="7416800" y="2209800"/>
                  <a:pt x="7416800" y="2133600"/>
                </a:cubicBezTo>
                <a:lnTo>
                  <a:pt x="7302500" y="1447800"/>
                </a:lnTo>
                <a:cubicBezTo>
                  <a:pt x="7289800" y="1447800"/>
                  <a:pt x="7289800" y="1447800"/>
                  <a:pt x="7277100" y="1447800"/>
                </a:cubicBezTo>
                <a:lnTo>
                  <a:pt x="7162800" y="2133600"/>
                </a:lnTo>
                <a:cubicBezTo>
                  <a:pt x="7162800" y="2209800"/>
                  <a:pt x="7099300" y="2260600"/>
                  <a:pt x="7023100" y="2260600"/>
                </a:cubicBezTo>
                <a:lnTo>
                  <a:pt x="6972300" y="2260600"/>
                </a:lnTo>
                <a:cubicBezTo>
                  <a:pt x="6959600" y="2260600"/>
                  <a:pt x="6959600" y="2247900"/>
                  <a:pt x="6946900" y="2247900"/>
                </a:cubicBezTo>
                <a:cubicBezTo>
                  <a:pt x="6946900" y="2235200"/>
                  <a:pt x="6934200" y="2235200"/>
                  <a:pt x="6934200" y="2222500"/>
                </a:cubicBezTo>
                <a:lnTo>
                  <a:pt x="7010400" y="1409700"/>
                </a:lnTo>
                <a:lnTo>
                  <a:pt x="7073900" y="965200"/>
                </a:lnTo>
                <a:close/>
                <a:moveTo>
                  <a:pt x="8623300" y="0"/>
                </a:moveTo>
                <a:cubicBezTo>
                  <a:pt x="8509000" y="0"/>
                  <a:pt x="8407400" y="88900"/>
                  <a:pt x="8407400" y="215900"/>
                </a:cubicBezTo>
                <a:lnTo>
                  <a:pt x="8407400" y="279400"/>
                </a:lnTo>
                <a:cubicBezTo>
                  <a:pt x="8407400" y="393700"/>
                  <a:pt x="8509000" y="495300"/>
                  <a:pt x="8623300" y="495300"/>
                </a:cubicBezTo>
                <a:cubicBezTo>
                  <a:pt x="8737600" y="495300"/>
                  <a:pt x="8839200" y="393700"/>
                  <a:pt x="8839200" y="279400"/>
                </a:cubicBezTo>
                <a:lnTo>
                  <a:pt x="8839200" y="215900"/>
                </a:lnTo>
                <a:cubicBezTo>
                  <a:pt x="8839200" y="88900"/>
                  <a:pt x="8737600" y="0"/>
                  <a:pt x="8623300" y="0"/>
                </a:cubicBezTo>
                <a:close/>
                <a:moveTo>
                  <a:pt x="8407400" y="965200"/>
                </a:moveTo>
                <a:cubicBezTo>
                  <a:pt x="8407400" y="965200"/>
                  <a:pt x="8394700" y="952500"/>
                  <a:pt x="8394700" y="965200"/>
                </a:cubicBezTo>
                <a:lnTo>
                  <a:pt x="8242300" y="1320800"/>
                </a:lnTo>
                <a:cubicBezTo>
                  <a:pt x="8216900" y="1371600"/>
                  <a:pt x="8166100" y="1409700"/>
                  <a:pt x="8102600" y="1409700"/>
                </a:cubicBezTo>
                <a:lnTo>
                  <a:pt x="8039100" y="1409700"/>
                </a:lnTo>
                <a:cubicBezTo>
                  <a:pt x="8026400" y="1409700"/>
                  <a:pt x="8013700" y="1409700"/>
                  <a:pt x="8013700" y="1397000"/>
                </a:cubicBezTo>
                <a:cubicBezTo>
                  <a:pt x="8001000" y="1384300"/>
                  <a:pt x="8001000" y="1371600"/>
                  <a:pt x="8013700" y="1358900"/>
                </a:cubicBezTo>
                <a:lnTo>
                  <a:pt x="8204200" y="914400"/>
                </a:lnTo>
                <a:lnTo>
                  <a:pt x="8267700" y="736600"/>
                </a:lnTo>
                <a:cubicBezTo>
                  <a:pt x="8318500" y="635000"/>
                  <a:pt x="8420100" y="558800"/>
                  <a:pt x="8534400" y="558800"/>
                </a:cubicBezTo>
                <a:lnTo>
                  <a:pt x="8712200" y="558800"/>
                </a:lnTo>
                <a:cubicBezTo>
                  <a:pt x="8826500" y="558800"/>
                  <a:pt x="8928100" y="635000"/>
                  <a:pt x="8978900" y="736600"/>
                </a:cubicBezTo>
                <a:lnTo>
                  <a:pt x="9042400" y="914400"/>
                </a:lnTo>
                <a:lnTo>
                  <a:pt x="9232900" y="1358900"/>
                </a:lnTo>
                <a:cubicBezTo>
                  <a:pt x="9245600" y="1371600"/>
                  <a:pt x="9245600" y="1384300"/>
                  <a:pt x="9232900" y="1397000"/>
                </a:cubicBezTo>
                <a:cubicBezTo>
                  <a:pt x="9232900" y="1409700"/>
                  <a:pt x="9220200" y="1409700"/>
                  <a:pt x="9207500" y="1409700"/>
                </a:cubicBezTo>
                <a:lnTo>
                  <a:pt x="9144000" y="1409700"/>
                </a:lnTo>
                <a:cubicBezTo>
                  <a:pt x="9080500" y="1409700"/>
                  <a:pt x="9029700" y="1371600"/>
                  <a:pt x="9004300" y="1320800"/>
                </a:cubicBezTo>
                <a:lnTo>
                  <a:pt x="8851900" y="965200"/>
                </a:lnTo>
                <a:cubicBezTo>
                  <a:pt x="8851900" y="952500"/>
                  <a:pt x="8839200" y="965200"/>
                  <a:pt x="8839200" y="965200"/>
                </a:cubicBezTo>
                <a:lnTo>
                  <a:pt x="8902700" y="1409700"/>
                </a:lnTo>
                <a:lnTo>
                  <a:pt x="8978900" y="2222500"/>
                </a:lnTo>
                <a:cubicBezTo>
                  <a:pt x="8978900" y="2235200"/>
                  <a:pt x="8966200" y="2235200"/>
                  <a:pt x="8966200" y="2247900"/>
                </a:cubicBezTo>
                <a:cubicBezTo>
                  <a:pt x="8953500" y="2247900"/>
                  <a:pt x="8953500" y="2260600"/>
                  <a:pt x="8940800" y="2260600"/>
                </a:cubicBezTo>
                <a:lnTo>
                  <a:pt x="8890000" y="2260600"/>
                </a:lnTo>
                <a:cubicBezTo>
                  <a:pt x="8813800" y="2260600"/>
                  <a:pt x="8750300" y="2209800"/>
                  <a:pt x="8750300" y="2133600"/>
                </a:cubicBezTo>
                <a:lnTo>
                  <a:pt x="8636000" y="1447800"/>
                </a:lnTo>
                <a:cubicBezTo>
                  <a:pt x="8623300" y="1447800"/>
                  <a:pt x="8623300" y="1447800"/>
                  <a:pt x="8610600" y="1447800"/>
                </a:cubicBezTo>
                <a:lnTo>
                  <a:pt x="8496300" y="2133600"/>
                </a:lnTo>
                <a:cubicBezTo>
                  <a:pt x="8496300" y="2209800"/>
                  <a:pt x="8432800" y="2260600"/>
                  <a:pt x="8356600" y="2260600"/>
                </a:cubicBezTo>
                <a:lnTo>
                  <a:pt x="8305800" y="2260600"/>
                </a:lnTo>
                <a:cubicBezTo>
                  <a:pt x="8293100" y="2260600"/>
                  <a:pt x="8293100" y="2247900"/>
                  <a:pt x="8280400" y="2247900"/>
                </a:cubicBezTo>
                <a:cubicBezTo>
                  <a:pt x="8280400" y="2235200"/>
                  <a:pt x="8267700" y="2235200"/>
                  <a:pt x="8267700" y="2222500"/>
                </a:cubicBezTo>
                <a:lnTo>
                  <a:pt x="8343900" y="1409700"/>
                </a:lnTo>
                <a:lnTo>
                  <a:pt x="8407400" y="965200"/>
                </a:lnTo>
                <a:close/>
                <a:moveTo>
                  <a:pt x="9956800" y="0"/>
                </a:moveTo>
                <a:cubicBezTo>
                  <a:pt x="9842500" y="0"/>
                  <a:pt x="9740900" y="88900"/>
                  <a:pt x="9740900" y="215900"/>
                </a:cubicBezTo>
                <a:lnTo>
                  <a:pt x="9740900" y="279400"/>
                </a:lnTo>
                <a:cubicBezTo>
                  <a:pt x="9740900" y="393700"/>
                  <a:pt x="9842500" y="495300"/>
                  <a:pt x="9956800" y="495300"/>
                </a:cubicBezTo>
                <a:cubicBezTo>
                  <a:pt x="10071100" y="495300"/>
                  <a:pt x="10172700" y="393700"/>
                  <a:pt x="10172700" y="279400"/>
                </a:cubicBezTo>
                <a:lnTo>
                  <a:pt x="10172700" y="215900"/>
                </a:lnTo>
                <a:cubicBezTo>
                  <a:pt x="10172700" y="88900"/>
                  <a:pt x="10071100" y="0"/>
                  <a:pt x="9956800" y="0"/>
                </a:cubicBezTo>
                <a:close/>
                <a:moveTo>
                  <a:pt x="9740900" y="965200"/>
                </a:moveTo>
                <a:cubicBezTo>
                  <a:pt x="9740900" y="965200"/>
                  <a:pt x="9728200" y="952500"/>
                  <a:pt x="9728200" y="965200"/>
                </a:cubicBezTo>
                <a:lnTo>
                  <a:pt x="9575800" y="1320800"/>
                </a:lnTo>
                <a:cubicBezTo>
                  <a:pt x="9550400" y="1371600"/>
                  <a:pt x="9499600" y="1409700"/>
                  <a:pt x="9436100" y="1409700"/>
                </a:cubicBezTo>
                <a:lnTo>
                  <a:pt x="9372600" y="1409700"/>
                </a:lnTo>
                <a:cubicBezTo>
                  <a:pt x="9359900" y="1409700"/>
                  <a:pt x="9347200" y="1409700"/>
                  <a:pt x="9347200" y="1397000"/>
                </a:cubicBezTo>
                <a:cubicBezTo>
                  <a:pt x="9334500" y="1384300"/>
                  <a:pt x="9334500" y="1371600"/>
                  <a:pt x="9347200" y="1358900"/>
                </a:cubicBezTo>
                <a:lnTo>
                  <a:pt x="9537700" y="914400"/>
                </a:lnTo>
                <a:lnTo>
                  <a:pt x="9601200" y="736600"/>
                </a:lnTo>
                <a:cubicBezTo>
                  <a:pt x="9652000" y="635000"/>
                  <a:pt x="9753600" y="558800"/>
                  <a:pt x="9867900" y="558800"/>
                </a:cubicBezTo>
                <a:lnTo>
                  <a:pt x="10045700" y="558800"/>
                </a:lnTo>
                <a:cubicBezTo>
                  <a:pt x="10160000" y="558800"/>
                  <a:pt x="10261600" y="635000"/>
                  <a:pt x="10312400" y="736600"/>
                </a:cubicBezTo>
                <a:lnTo>
                  <a:pt x="10375900" y="914400"/>
                </a:lnTo>
                <a:lnTo>
                  <a:pt x="10566400" y="1358900"/>
                </a:lnTo>
                <a:cubicBezTo>
                  <a:pt x="10579100" y="1371600"/>
                  <a:pt x="10579100" y="1384300"/>
                  <a:pt x="10566400" y="1397000"/>
                </a:cubicBezTo>
                <a:cubicBezTo>
                  <a:pt x="10566400" y="1409700"/>
                  <a:pt x="10553700" y="1409700"/>
                  <a:pt x="10541000" y="1409700"/>
                </a:cubicBezTo>
                <a:lnTo>
                  <a:pt x="10477500" y="1409700"/>
                </a:lnTo>
                <a:cubicBezTo>
                  <a:pt x="10414000" y="1409700"/>
                  <a:pt x="10363200" y="1371600"/>
                  <a:pt x="10337800" y="1320800"/>
                </a:cubicBezTo>
                <a:lnTo>
                  <a:pt x="10185400" y="965200"/>
                </a:lnTo>
                <a:cubicBezTo>
                  <a:pt x="10185400" y="952500"/>
                  <a:pt x="10172700" y="965200"/>
                  <a:pt x="10172700" y="965200"/>
                </a:cubicBezTo>
                <a:lnTo>
                  <a:pt x="10236200" y="1409700"/>
                </a:lnTo>
                <a:lnTo>
                  <a:pt x="10312400" y="2222500"/>
                </a:lnTo>
                <a:cubicBezTo>
                  <a:pt x="10312400" y="2235200"/>
                  <a:pt x="10299700" y="2235200"/>
                  <a:pt x="10299700" y="2247900"/>
                </a:cubicBezTo>
                <a:cubicBezTo>
                  <a:pt x="10287000" y="2247900"/>
                  <a:pt x="10287000" y="2260600"/>
                  <a:pt x="10274300" y="2260600"/>
                </a:cubicBezTo>
                <a:lnTo>
                  <a:pt x="10223500" y="2260600"/>
                </a:lnTo>
                <a:cubicBezTo>
                  <a:pt x="10147300" y="2260600"/>
                  <a:pt x="10083800" y="2209800"/>
                  <a:pt x="10083800" y="2133600"/>
                </a:cubicBezTo>
                <a:lnTo>
                  <a:pt x="9969500" y="1447800"/>
                </a:lnTo>
                <a:cubicBezTo>
                  <a:pt x="9956800" y="1447800"/>
                  <a:pt x="9956800" y="1447800"/>
                  <a:pt x="9944100" y="1447800"/>
                </a:cubicBezTo>
                <a:lnTo>
                  <a:pt x="9829800" y="2133600"/>
                </a:lnTo>
                <a:cubicBezTo>
                  <a:pt x="9829800" y="2209800"/>
                  <a:pt x="9766300" y="2260600"/>
                  <a:pt x="9690100" y="2260600"/>
                </a:cubicBezTo>
                <a:lnTo>
                  <a:pt x="9639300" y="2260600"/>
                </a:lnTo>
                <a:cubicBezTo>
                  <a:pt x="9626600" y="2260600"/>
                  <a:pt x="9626600" y="2247900"/>
                  <a:pt x="9613900" y="2247900"/>
                </a:cubicBezTo>
                <a:cubicBezTo>
                  <a:pt x="9613900" y="2235200"/>
                  <a:pt x="9601200" y="2235200"/>
                  <a:pt x="9601200" y="2222500"/>
                </a:cubicBezTo>
                <a:lnTo>
                  <a:pt x="9677400" y="1409700"/>
                </a:lnTo>
                <a:lnTo>
                  <a:pt x="9740900" y="965200"/>
                </a:lnTo>
                <a:close/>
                <a:moveTo>
                  <a:pt x="11290300" y="0"/>
                </a:moveTo>
                <a:cubicBezTo>
                  <a:pt x="11176000" y="0"/>
                  <a:pt x="11074400" y="88900"/>
                  <a:pt x="11074400" y="215900"/>
                </a:cubicBezTo>
                <a:lnTo>
                  <a:pt x="11074400" y="279400"/>
                </a:lnTo>
                <a:cubicBezTo>
                  <a:pt x="11074400" y="393700"/>
                  <a:pt x="11176000" y="495300"/>
                  <a:pt x="11290300" y="495300"/>
                </a:cubicBezTo>
                <a:cubicBezTo>
                  <a:pt x="11404600" y="495300"/>
                  <a:pt x="11506200" y="393700"/>
                  <a:pt x="11506200" y="279400"/>
                </a:cubicBezTo>
                <a:lnTo>
                  <a:pt x="11506200" y="215900"/>
                </a:lnTo>
                <a:cubicBezTo>
                  <a:pt x="11506200" y="88900"/>
                  <a:pt x="11404600" y="0"/>
                  <a:pt x="11290300" y="0"/>
                </a:cubicBezTo>
                <a:close/>
                <a:moveTo>
                  <a:pt x="11074400" y="965200"/>
                </a:moveTo>
                <a:cubicBezTo>
                  <a:pt x="11074400" y="965200"/>
                  <a:pt x="11061700" y="952500"/>
                  <a:pt x="11061700" y="965200"/>
                </a:cubicBezTo>
                <a:lnTo>
                  <a:pt x="10909300" y="1320800"/>
                </a:lnTo>
                <a:cubicBezTo>
                  <a:pt x="10883900" y="1371600"/>
                  <a:pt x="10833100" y="1409700"/>
                  <a:pt x="10769600" y="1409700"/>
                </a:cubicBezTo>
                <a:lnTo>
                  <a:pt x="10706100" y="1409700"/>
                </a:lnTo>
                <a:cubicBezTo>
                  <a:pt x="10693400" y="1409700"/>
                  <a:pt x="10680700" y="1409700"/>
                  <a:pt x="10680700" y="1397000"/>
                </a:cubicBezTo>
                <a:cubicBezTo>
                  <a:pt x="10668000" y="1384300"/>
                  <a:pt x="10668000" y="1371600"/>
                  <a:pt x="10680700" y="1358900"/>
                </a:cubicBezTo>
                <a:lnTo>
                  <a:pt x="10871200" y="914400"/>
                </a:lnTo>
                <a:lnTo>
                  <a:pt x="10934700" y="736600"/>
                </a:lnTo>
                <a:cubicBezTo>
                  <a:pt x="10985500" y="635000"/>
                  <a:pt x="11087100" y="558800"/>
                  <a:pt x="11201400" y="558800"/>
                </a:cubicBezTo>
                <a:lnTo>
                  <a:pt x="11379200" y="558800"/>
                </a:lnTo>
                <a:cubicBezTo>
                  <a:pt x="11493500" y="558800"/>
                  <a:pt x="11595100" y="635000"/>
                  <a:pt x="11645900" y="736600"/>
                </a:cubicBezTo>
                <a:lnTo>
                  <a:pt x="11709400" y="914400"/>
                </a:lnTo>
                <a:lnTo>
                  <a:pt x="11899900" y="1358900"/>
                </a:lnTo>
                <a:cubicBezTo>
                  <a:pt x="11912600" y="1371600"/>
                  <a:pt x="11912600" y="1384300"/>
                  <a:pt x="11899900" y="1397000"/>
                </a:cubicBezTo>
                <a:cubicBezTo>
                  <a:pt x="11899900" y="1409700"/>
                  <a:pt x="11887200" y="1409700"/>
                  <a:pt x="11874500" y="1409700"/>
                </a:cubicBezTo>
                <a:lnTo>
                  <a:pt x="11811000" y="1409700"/>
                </a:lnTo>
                <a:cubicBezTo>
                  <a:pt x="11747500" y="1409700"/>
                  <a:pt x="11696700" y="1371600"/>
                  <a:pt x="11671300" y="1320800"/>
                </a:cubicBezTo>
                <a:lnTo>
                  <a:pt x="11518900" y="965200"/>
                </a:lnTo>
                <a:cubicBezTo>
                  <a:pt x="11518900" y="952500"/>
                  <a:pt x="11506200" y="965200"/>
                  <a:pt x="11506200" y="965200"/>
                </a:cubicBezTo>
                <a:lnTo>
                  <a:pt x="11569700" y="1409700"/>
                </a:lnTo>
                <a:lnTo>
                  <a:pt x="11645900" y="2222500"/>
                </a:lnTo>
                <a:cubicBezTo>
                  <a:pt x="11645900" y="2235200"/>
                  <a:pt x="11633200" y="2235200"/>
                  <a:pt x="11633200" y="2247900"/>
                </a:cubicBezTo>
                <a:cubicBezTo>
                  <a:pt x="11620500" y="2247900"/>
                  <a:pt x="11620500" y="2260600"/>
                  <a:pt x="11607800" y="2260600"/>
                </a:cubicBezTo>
                <a:lnTo>
                  <a:pt x="11557000" y="2260600"/>
                </a:lnTo>
                <a:cubicBezTo>
                  <a:pt x="11480800" y="2260600"/>
                  <a:pt x="11417300" y="2209800"/>
                  <a:pt x="11417300" y="2133600"/>
                </a:cubicBezTo>
                <a:lnTo>
                  <a:pt x="11303000" y="1447800"/>
                </a:lnTo>
                <a:cubicBezTo>
                  <a:pt x="11290300" y="1447800"/>
                  <a:pt x="11290300" y="1447800"/>
                  <a:pt x="11277600" y="1447800"/>
                </a:cubicBezTo>
                <a:lnTo>
                  <a:pt x="11163300" y="2133600"/>
                </a:lnTo>
                <a:cubicBezTo>
                  <a:pt x="11163300" y="2209800"/>
                  <a:pt x="11099800" y="2260600"/>
                  <a:pt x="11023600" y="2260600"/>
                </a:cubicBezTo>
                <a:lnTo>
                  <a:pt x="10972800" y="2260600"/>
                </a:lnTo>
                <a:cubicBezTo>
                  <a:pt x="10960100" y="2260600"/>
                  <a:pt x="10960100" y="2247900"/>
                  <a:pt x="10947400" y="2247900"/>
                </a:cubicBezTo>
                <a:cubicBezTo>
                  <a:pt x="10947400" y="2235200"/>
                  <a:pt x="10934700" y="2235200"/>
                  <a:pt x="10934700" y="2222500"/>
                </a:cubicBezTo>
                <a:lnTo>
                  <a:pt x="11010900" y="1409700"/>
                </a:lnTo>
                <a:lnTo>
                  <a:pt x="11074400" y="965200"/>
                </a:lnTo>
                <a:close/>
                <a:moveTo>
                  <a:pt x="12623800" y="0"/>
                </a:moveTo>
                <a:cubicBezTo>
                  <a:pt x="12509500" y="0"/>
                  <a:pt x="12407900" y="88900"/>
                  <a:pt x="12407900" y="215900"/>
                </a:cubicBezTo>
                <a:lnTo>
                  <a:pt x="12407900" y="279400"/>
                </a:lnTo>
                <a:cubicBezTo>
                  <a:pt x="12407900" y="393700"/>
                  <a:pt x="12509500" y="495300"/>
                  <a:pt x="12623800" y="495300"/>
                </a:cubicBezTo>
                <a:cubicBezTo>
                  <a:pt x="12738100" y="495300"/>
                  <a:pt x="12839700" y="393700"/>
                  <a:pt x="12839700" y="279400"/>
                </a:cubicBezTo>
                <a:lnTo>
                  <a:pt x="12839700" y="215900"/>
                </a:lnTo>
                <a:cubicBezTo>
                  <a:pt x="12839700" y="88900"/>
                  <a:pt x="12738100" y="0"/>
                  <a:pt x="12623800" y="0"/>
                </a:cubicBezTo>
                <a:close/>
                <a:moveTo>
                  <a:pt x="12407900" y="965200"/>
                </a:moveTo>
                <a:cubicBezTo>
                  <a:pt x="12407900" y="965200"/>
                  <a:pt x="12395200" y="952500"/>
                  <a:pt x="12395200" y="965200"/>
                </a:cubicBezTo>
                <a:lnTo>
                  <a:pt x="12242800" y="1320800"/>
                </a:lnTo>
                <a:cubicBezTo>
                  <a:pt x="12217400" y="1371600"/>
                  <a:pt x="12166600" y="1409700"/>
                  <a:pt x="12103100" y="1409700"/>
                </a:cubicBezTo>
                <a:lnTo>
                  <a:pt x="12039600" y="1409700"/>
                </a:lnTo>
                <a:cubicBezTo>
                  <a:pt x="12026900" y="1409700"/>
                  <a:pt x="12014200" y="1409700"/>
                  <a:pt x="12014200" y="1397000"/>
                </a:cubicBezTo>
                <a:cubicBezTo>
                  <a:pt x="12001500" y="1384300"/>
                  <a:pt x="12001500" y="1371600"/>
                  <a:pt x="12014200" y="1358900"/>
                </a:cubicBezTo>
                <a:lnTo>
                  <a:pt x="12204700" y="914400"/>
                </a:lnTo>
                <a:lnTo>
                  <a:pt x="12268200" y="736600"/>
                </a:lnTo>
                <a:cubicBezTo>
                  <a:pt x="12319000" y="635000"/>
                  <a:pt x="12420600" y="558800"/>
                  <a:pt x="12534900" y="558800"/>
                </a:cubicBezTo>
                <a:lnTo>
                  <a:pt x="12712700" y="558800"/>
                </a:lnTo>
                <a:cubicBezTo>
                  <a:pt x="12827000" y="558800"/>
                  <a:pt x="12928600" y="635000"/>
                  <a:pt x="12979400" y="736600"/>
                </a:cubicBezTo>
                <a:lnTo>
                  <a:pt x="13042900" y="914400"/>
                </a:lnTo>
                <a:lnTo>
                  <a:pt x="13233400" y="1358900"/>
                </a:lnTo>
                <a:cubicBezTo>
                  <a:pt x="13246100" y="1371600"/>
                  <a:pt x="13246100" y="1384300"/>
                  <a:pt x="13233400" y="1397000"/>
                </a:cubicBezTo>
                <a:cubicBezTo>
                  <a:pt x="13233400" y="1409700"/>
                  <a:pt x="13220700" y="1409700"/>
                  <a:pt x="13208000" y="1409700"/>
                </a:cubicBezTo>
                <a:lnTo>
                  <a:pt x="13144500" y="1409700"/>
                </a:lnTo>
                <a:cubicBezTo>
                  <a:pt x="13081000" y="1409700"/>
                  <a:pt x="13030200" y="1371600"/>
                  <a:pt x="13004800" y="1320800"/>
                </a:cubicBezTo>
                <a:lnTo>
                  <a:pt x="12852400" y="965200"/>
                </a:lnTo>
                <a:cubicBezTo>
                  <a:pt x="12852400" y="952500"/>
                  <a:pt x="12839700" y="965200"/>
                  <a:pt x="12839700" y="965200"/>
                </a:cubicBezTo>
                <a:lnTo>
                  <a:pt x="12903200" y="1409700"/>
                </a:lnTo>
                <a:lnTo>
                  <a:pt x="12979400" y="2222500"/>
                </a:lnTo>
                <a:cubicBezTo>
                  <a:pt x="12979400" y="2235200"/>
                  <a:pt x="12966700" y="2235200"/>
                  <a:pt x="12966700" y="2247900"/>
                </a:cubicBezTo>
                <a:cubicBezTo>
                  <a:pt x="12954000" y="2247900"/>
                  <a:pt x="12954000" y="2260600"/>
                  <a:pt x="12941300" y="2260600"/>
                </a:cubicBezTo>
                <a:lnTo>
                  <a:pt x="12890500" y="2260600"/>
                </a:lnTo>
                <a:cubicBezTo>
                  <a:pt x="12814300" y="2260600"/>
                  <a:pt x="12750800" y="2209800"/>
                  <a:pt x="12750800" y="2133600"/>
                </a:cubicBezTo>
                <a:lnTo>
                  <a:pt x="12636500" y="1447800"/>
                </a:lnTo>
                <a:cubicBezTo>
                  <a:pt x="12623800" y="1447800"/>
                  <a:pt x="12623800" y="1447800"/>
                  <a:pt x="12611100" y="1447800"/>
                </a:cubicBezTo>
                <a:lnTo>
                  <a:pt x="12496800" y="2133600"/>
                </a:lnTo>
                <a:cubicBezTo>
                  <a:pt x="12496800" y="2209800"/>
                  <a:pt x="12433300" y="2260600"/>
                  <a:pt x="12357100" y="2260600"/>
                </a:cubicBezTo>
                <a:lnTo>
                  <a:pt x="12306300" y="2260600"/>
                </a:lnTo>
                <a:cubicBezTo>
                  <a:pt x="12293600" y="2260600"/>
                  <a:pt x="12293600" y="2247900"/>
                  <a:pt x="12280900" y="2247900"/>
                </a:cubicBezTo>
                <a:cubicBezTo>
                  <a:pt x="12280900" y="2235200"/>
                  <a:pt x="12268200" y="2235200"/>
                  <a:pt x="12268200" y="2222500"/>
                </a:cubicBezTo>
                <a:lnTo>
                  <a:pt x="12344400" y="1409700"/>
                </a:lnTo>
                <a:lnTo>
                  <a:pt x="12407900" y="965200"/>
                </a:lnTo>
                <a:close/>
              </a:path>
            </a:pathLst>
          </a:custGeom>
          <a:solidFill>
            <a:srgbClr val="A9A09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432563" y="4506954"/>
            <a:ext cx="3780505" cy="197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76"/>
              </a:lnSpc>
              <a:spcBef>
                <a:spcPct val="0"/>
              </a:spcBef>
            </a:pPr>
            <a:r>
              <a:rPr lang="en-US" sz="11000" u="none" strike="noStrike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0%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44050" y="1578856"/>
            <a:ext cx="6948341" cy="7129287"/>
          </a:xfrm>
          <a:prstGeom prst="rect">
            <a:avLst/>
          </a:pr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36870" y="1881188"/>
            <a:ext cx="6362700" cy="6524625"/>
          </a:xfrm>
          <a:custGeom>
            <a:avLst/>
            <a:gdLst/>
            <a:ahLst/>
            <a:cxnLst/>
            <a:rect l="l" t="t" r="r" b="b"/>
            <a:pathLst>
              <a:path w="6362700" h="6524625">
                <a:moveTo>
                  <a:pt x="0" y="0"/>
                </a:moveTo>
                <a:lnTo>
                  <a:pt x="6362700" y="0"/>
                </a:lnTo>
                <a:lnTo>
                  <a:pt x="6362700" y="6524624"/>
                </a:lnTo>
                <a:lnTo>
                  <a:pt x="0" y="652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00" r="-65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390650" y="5260638"/>
            <a:ext cx="6411824" cy="229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</a:pP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COLOR가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들어간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중구에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숙박업소가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많이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분포되어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있으며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강남구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종로구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순으로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나타나는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걸 알 수 </a:t>
            </a:r>
            <a:r>
              <a:rPr lang="en-US" sz="3000" u="none" spc="45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000" u="none" spc="45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454101-B0F6-C938-C26F-EE16803E13C1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7" name="Freeform 7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45798" y="3515452"/>
            <a:ext cx="430152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700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410190" y="-7562"/>
            <a:ext cx="1710961" cy="10287000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solidFill>
              <a:srgbClr val="DAD6D3"/>
            </a:solidFill>
            <a:ln cap="sq">
              <a:noFill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34610" y="933450"/>
            <a:ext cx="1142479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(Analysis Results)</a:t>
            </a:r>
          </a:p>
        </p:txBody>
      </p:sp>
      <p:sp>
        <p:nvSpPr>
          <p:cNvPr id="8" name="Freeform 8"/>
          <p:cNvSpPr/>
          <p:nvPr/>
        </p:nvSpPr>
        <p:spPr>
          <a:xfrm>
            <a:off x="13608528" y="565222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432563" y="6987036"/>
            <a:ext cx="3780505" cy="643148"/>
            <a:chOff x="0" y="0"/>
            <a:chExt cx="5040674" cy="85753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040674" cy="857531"/>
              <a:chOff x="0" y="0"/>
              <a:chExt cx="13271500" cy="22577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0" y="0"/>
                <a:ext cx="10579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0579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close/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close/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close/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  <a:close/>
                  </a:path>
                </a:pathLst>
              </a:custGeom>
              <a:solidFill>
                <a:srgbClr val="704F4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0680700" y="0"/>
                <a:ext cx="2578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</a:path>
                </a:pathLst>
              </a:custGeom>
              <a:solidFill>
                <a:srgbClr val="A9A09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9432563" y="4860773"/>
            <a:ext cx="3780505" cy="197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76"/>
              </a:lnSpc>
              <a:spcBef>
                <a:spcPct val="0"/>
              </a:spcBef>
            </a:pPr>
            <a:r>
              <a:rPr lang="en-US" sz="11000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en-US" sz="11000" u="none" strike="noStrike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0%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9" b="109"/>
          <a:stretch>
            <a:fillRect/>
          </a:stretch>
        </p:blipFill>
        <p:spPr>
          <a:xfrm>
            <a:off x="1810007" y="3792821"/>
            <a:ext cx="6627394" cy="4405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35240" y="2667624"/>
            <a:ext cx="6376927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7000" dirty="0">
                <a:solidFill>
                  <a:srgbClr val="317C4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10263" y="5143500"/>
            <a:ext cx="6034487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토대로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시각화한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숙박업소의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약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절반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(45%)이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중구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강남구에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밀집되어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것으로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995" dirty="0" err="1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확인된다</a:t>
            </a:r>
            <a:r>
              <a:rPr lang="en-US" sz="2995" dirty="0">
                <a:solidFill>
                  <a:srgbClr val="70995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F0767D-8D8D-B71B-49A0-E5C08390EFFE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9" name="Freeform 9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35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410190" y="-7563"/>
            <a:ext cx="1710961" cy="10294563"/>
          </a:xfrm>
          <a:custGeom>
            <a:avLst/>
            <a:gdLst/>
            <a:ahLst/>
            <a:cxnLst/>
            <a:rect l="l" t="t" r="r" b="b"/>
            <a:pathLst>
              <a:path w="450623" h="2811518">
                <a:moveTo>
                  <a:pt x="0" y="0"/>
                </a:moveTo>
                <a:lnTo>
                  <a:pt x="450623" y="0"/>
                </a:lnTo>
                <a:lnTo>
                  <a:pt x="450623" y="2811518"/>
                </a:lnTo>
                <a:lnTo>
                  <a:pt x="0" y="2811518"/>
                </a:lnTo>
                <a:close/>
              </a:path>
            </a:pathLst>
          </a:custGeom>
          <a:solidFill>
            <a:srgbClr val="DAD6D3"/>
          </a:solidFill>
          <a:ln cap="sq">
            <a:noFill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-23540"/>
            <a:ext cx="4970786" cy="1031054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55994" y="933450"/>
            <a:ext cx="953364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4.결론(conclusion)</a:t>
            </a:r>
          </a:p>
        </p:txBody>
      </p:sp>
      <p:sp>
        <p:nvSpPr>
          <p:cNvPr id="8" name="Freeform 8"/>
          <p:cNvSpPr/>
          <p:nvPr/>
        </p:nvSpPr>
        <p:spPr>
          <a:xfrm>
            <a:off x="13608528" y="565222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436181" y="6987036"/>
            <a:ext cx="3773270" cy="643952"/>
          </a:xfrm>
          <a:custGeom>
            <a:avLst/>
            <a:gdLst/>
            <a:ahLst/>
            <a:cxnLst/>
            <a:rect l="l" t="t" r="r" b="b"/>
            <a:pathLst>
              <a:path w="13246100" h="2260600">
                <a:moveTo>
                  <a:pt x="622300" y="0"/>
                </a:moveTo>
                <a:cubicBezTo>
                  <a:pt x="508000" y="0"/>
                  <a:pt x="406400" y="88900"/>
                  <a:pt x="406400" y="215900"/>
                </a:cubicBezTo>
                <a:lnTo>
                  <a:pt x="406400" y="279400"/>
                </a:lnTo>
                <a:cubicBezTo>
                  <a:pt x="406400" y="393700"/>
                  <a:pt x="508000" y="495300"/>
                  <a:pt x="622300" y="495300"/>
                </a:cubicBezTo>
                <a:cubicBezTo>
                  <a:pt x="736600" y="495300"/>
                  <a:pt x="838200" y="393700"/>
                  <a:pt x="838200" y="279400"/>
                </a:cubicBezTo>
                <a:lnTo>
                  <a:pt x="838200" y="215900"/>
                </a:lnTo>
                <a:cubicBezTo>
                  <a:pt x="838200" y="88900"/>
                  <a:pt x="736600" y="0"/>
                  <a:pt x="622300" y="0"/>
                </a:cubicBezTo>
                <a:close/>
                <a:moveTo>
                  <a:pt x="406400" y="965200"/>
                </a:moveTo>
                <a:cubicBezTo>
                  <a:pt x="406400" y="965200"/>
                  <a:pt x="393700" y="952500"/>
                  <a:pt x="393700" y="965200"/>
                </a:cubicBezTo>
                <a:lnTo>
                  <a:pt x="241300" y="1320800"/>
                </a:lnTo>
                <a:cubicBezTo>
                  <a:pt x="215900" y="1371600"/>
                  <a:pt x="165100" y="1409700"/>
                  <a:pt x="101600" y="1409700"/>
                </a:cubicBezTo>
                <a:lnTo>
                  <a:pt x="38100" y="1409700"/>
                </a:lnTo>
                <a:cubicBezTo>
                  <a:pt x="25400" y="1409700"/>
                  <a:pt x="12700" y="1409700"/>
                  <a:pt x="12700" y="1397000"/>
                </a:cubicBezTo>
                <a:cubicBezTo>
                  <a:pt x="0" y="1384300"/>
                  <a:pt x="0" y="1371600"/>
                  <a:pt x="12700" y="1358900"/>
                </a:cubicBezTo>
                <a:lnTo>
                  <a:pt x="203200" y="914400"/>
                </a:lnTo>
                <a:lnTo>
                  <a:pt x="266700" y="736600"/>
                </a:lnTo>
                <a:cubicBezTo>
                  <a:pt x="317500" y="635000"/>
                  <a:pt x="419100" y="558800"/>
                  <a:pt x="533400" y="558800"/>
                </a:cubicBezTo>
                <a:lnTo>
                  <a:pt x="711200" y="558800"/>
                </a:lnTo>
                <a:cubicBezTo>
                  <a:pt x="825500" y="558800"/>
                  <a:pt x="927100" y="635000"/>
                  <a:pt x="977900" y="736600"/>
                </a:cubicBezTo>
                <a:lnTo>
                  <a:pt x="1041400" y="914400"/>
                </a:lnTo>
                <a:lnTo>
                  <a:pt x="1231900" y="1358900"/>
                </a:lnTo>
                <a:cubicBezTo>
                  <a:pt x="1244600" y="1371600"/>
                  <a:pt x="1244600" y="1384300"/>
                  <a:pt x="1231900" y="1397000"/>
                </a:cubicBezTo>
                <a:cubicBezTo>
                  <a:pt x="1231900" y="1409700"/>
                  <a:pt x="1219200" y="1409700"/>
                  <a:pt x="1206500" y="1409700"/>
                </a:cubicBezTo>
                <a:lnTo>
                  <a:pt x="1143000" y="1409700"/>
                </a:lnTo>
                <a:cubicBezTo>
                  <a:pt x="1079500" y="1409700"/>
                  <a:pt x="1028700" y="1371600"/>
                  <a:pt x="1003300" y="1320800"/>
                </a:cubicBezTo>
                <a:lnTo>
                  <a:pt x="850900" y="965200"/>
                </a:lnTo>
                <a:cubicBezTo>
                  <a:pt x="850900" y="952500"/>
                  <a:pt x="838200" y="965200"/>
                  <a:pt x="838200" y="965200"/>
                </a:cubicBezTo>
                <a:lnTo>
                  <a:pt x="901700" y="1409700"/>
                </a:lnTo>
                <a:lnTo>
                  <a:pt x="977900" y="2222500"/>
                </a:lnTo>
                <a:cubicBezTo>
                  <a:pt x="977900" y="2235200"/>
                  <a:pt x="965200" y="2235200"/>
                  <a:pt x="965200" y="2247900"/>
                </a:cubicBezTo>
                <a:cubicBezTo>
                  <a:pt x="952500" y="2247900"/>
                  <a:pt x="952500" y="2260600"/>
                  <a:pt x="939800" y="2260600"/>
                </a:cubicBezTo>
                <a:lnTo>
                  <a:pt x="889000" y="2260600"/>
                </a:lnTo>
                <a:cubicBezTo>
                  <a:pt x="812800" y="2260600"/>
                  <a:pt x="749300" y="2209800"/>
                  <a:pt x="749300" y="2133600"/>
                </a:cubicBezTo>
                <a:lnTo>
                  <a:pt x="635000" y="1447800"/>
                </a:lnTo>
                <a:cubicBezTo>
                  <a:pt x="622300" y="1447800"/>
                  <a:pt x="622300" y="1447800"/>
                  <a:pt x="609600" y="1447800"/>
                </a:cubicBezTo>
                <a:lnTo>
                  <a:pt x="495300" y="2133600"/>
                </a:lnTo>
                <a:cubicBezTo>
                  <a:pt x="495300" y="2209800"/>
                  <a:pt x="431800" y="2260600"/>
                  <a:pt x="355600" y="2260600"/>
                </a:cubicBezTo>
                <a:lnTo>
                  <a:pt x="304800" y="2260600"/>
                </a:lnTo>
                <a:cubicBezTo>
                  <a:pt x="292100" y="2260600"/>
                  <a:pt x="292100" y="2247900"/>
                  <a:pt x="279400" y="2247900"/>
                </a:cubicBezTo>
                <a:cubicBezTo>
                  <a:pt x="279400" y="2235200"/>
                  <a:pt x="266700" y="2235200"/>
                  <a:pt x="266700" y="2222500"/>
                </a:cubicBezTo>
                <a:lnTo>
                  <a:pt x="342900" y="1409700"/>
                </a:lnTo>
                <a:lnTo>
                  <a:pt x="406400" y="965200"/>
                </a:lnTo>
                <a:close/>
                <a:moveTo>
                  <a:pt x="1955800" y="0"/>
                </a:moveTo>
                <a:cubicBezTo>
                  <a:pt x="1841500" y="0"/>
                  <a:pt x="1739900" y="88900"/>
                  <a:pt x="1739900" y="215900"/>
                </a:cubicBezTo>
                <a:lnTo>
                  <a:pt x="1739900" y="279400"/>
                </a:lnTo>
                <a:cubicBezTo>
                  <a:pt x="1739900" y="393700"/>
                  <a:pt x="1841500" y="495300"/>
                  <a:pt x="1955800" y="495300"/>
                </a:cubicBezTo>
                <a:cubicBezTo>
                  <a:pt x="2070100" y="495300"/>
                  <a:pt x="2171700" y="393700"/>
                  <a:pt x="2171700" y="279400"/>
                </a:cubicBezTo>
                <a:lnTo>
                  <a:pt x="2171700" y="215900"/>
                </a:lnTo>
                <a:cubicBezTo>
                  <a:pt x="2171700" y="88900"/>
                  <a:pt x="2070100" y="0"/>
                  <a:pt x="1955800" y="0"/>
                </a:cubicBezTo>
                <a:close/>
                <a:moveTo>
                  <a:pt x="1739900" y="965200"/>
                </a:moveTo>
                <a:cubicBezTo>
                  <a:pt x="1739900" y="965200"/>
                  <a:pt x="1727200" y="952500"/>
                  <a:pt x="1727200" y="965200"/>
                </a:cubicBezTo>
                <a:lnTo>
                  <a:pt x="1574800" y="1320800"/>
                </a:lnTo>
                <a:cubicBezTo>
                  <a:pt x="1549400" y="1371600"/>
                  <a:pt x="1498600" y="1409700"/>
                  <a:pt x="1435100" y="1409700"/>
                </a:cubicBezTo>
                <a:lnTo>
                  <a:pt x="1371600" y="1409700"/>
                </a:lnTo>
                <a:cubicBezTo>
                  <a:pt x="1358900" y="1409700"/>
                  <a:pt x="1346200" y="1409700"/>
                  <a:pt x="1346200" y="1397000"/>
                </a:cubicBezTo>
                <a:cubicBezTo>
                  <a:pt x="1333500" y="1384300"/>
                  <a:pt x="1333500" y="1371600"/>
                  <a:pt x="1346200" y="1358900"/>
                </a:cubicBezTo>
                <a:lnTo>
                  <a:pt x="1536700" y="914400"/>
                </a:lnTo>
                <a:lnTo>
                  <a:pt x="1600200" y="736600"/>
                </a:lnTo>
                <a:cubicBezTo>
                  <a:pt x="1651000" y="635000"/>
                  <a:pt x="1752600" y="558800"/>
                  <a:pt x="1866900" y="558800"/>
                </a:cubicBezTo>
                <a:lnTo>
                  <a:pt x="2044700" y="558800"/>
                </a:lnTo>
                <a:cubicBezTo>
                  <a:pt x="2159000" y="558800"/>
                  <a:pt x="2260600" y="635000"/>
                  <a:pt x="2311400" y="736600"/>
                </a:cubicBezTo>
                <a:lnTo>
                  <a:pt x="2374900" y="914400"/>
                </a:lnTo>
                <a:lnTo>
                  <a:pt x="2565400" y="1358900"/>
                </a:lnTo>
                <a:cubicBezTo>
                  <a:pt x="2578100" y="1371600"/>
                  <a:pt x="2578100" y="1384300"/>
                  <a:pt x="2565400" y="1397000"/>
                </a:cubicBezTo>
                <a:cubicBezTo>
                  <a:pt x="2565400" y="1409700"/>
                  <a:pt x="2552700" y="1409700"/>
                  <a:pt x="2540000" y="1409700"/>
                </a:cubicBezTo>
                <a:lnTo>
                  <a:pt x="2476500" y="1409700"/>
                </a:lnTo>
                <a:cubicBezTo>
                  <a:pt x="2413000" y="1409700"/>
                  <a:pt x="2362200" y="1371600"/>
                  <a:pt x="2336800" y="1320800"/>
                </a:cubicBezTo>
                <a:lnTo>
                  <a:pt x="2184400" y="965200"/>
                </a:lnTo>
                <a:cubicBezTo>
                  <a:pt x="2184400" y="952500"/>
                  <a:pt x="2171700" y="965200"/>
                  <a:pt x="2171700" y="965200"/>
                </a:cubicBezTo>
                <a:lnTo>
                  <a:pt x="2235200" y="1409700"/>
                </a:lnTo>
                <a:lnTo>
                  <a:pt x="2311400" y="2222500"/>
                </a:lnTo>
                <a:cubicBezTo>
                  <a:pt x="2311400" y="2235200"/>
                  <a:pt x="2298700" y="2235200"/>
                  <a:pt x="2298700" y="2247900"/>
                </a:cubicBezTo>
                <a:cubicBezTo>
                  <a:pt x="2286000" y="2247900"/>
                  <a:pt x="2286000" y="2260600"/>
                  <a:pt x="2273300" y="2260600"/>
                </a:cubicBezTo>
                <a:lnTo>
                  <a:pt x="2222500" y="2260600"/>
                </a:lnTo>
                <a:cubicBezTo>
                  <a:pt x="2146300" y="2260600"/>
                  <a:pt x="2082800" y="2209800"/>
                  <a:pt x="2082800" y="2133600"/>
                </a:cubicBezTo>
                <a:lnTo>
                  <a:pt x="1968500" y="1447800"/>
                </a:lnTo>
                <a:cubicBezTo>
                  <a:pt x="1955800" y="1447800"/>
                  <a:pt x="1955800" y="1447800"/>
                  <a:pt x="1943100" y="1447800"/>
                </a:cubicBezTo>
                <a:lnTo>
                  <a:pt x="1828800" y="2133600"/>
                </a:lnTo>
                <a:cubicBezTo>
                  <a:pt x="1828800" y="2209800"/>
                  <a:pt x="1765300" y="2260600"/>
                  <a:pt x="1689100" y="2260600"/>
                </a:cubicBezTo>
                <a:lnTo>
                  <a:pt x="1638300" y="2260600"/>
                </a:lnTo>
                <a:cubicBezTo>
                  <a:pt x="1625600" y="2260600"/>
                  <a:pt x="1625600" y="2247900"/>
                  <a:pt x="1612900" y="2247900"/>
                </a:cubicBezTo>
                <a:cubicBezTo>
                  <a:pt x="1612900" y="2235200"/>
                  <a:pt x="1600200" y="2235200"/>
                  <a:pt x="1600200" y="2222500"/>
                </a:cubicBezTo>
                <a:lnTo>
                  <a:pt x="1676400" y="1409700"/>
                </a:lnTo>
                <a:lnTo>
                  <a:pt x="1739900" y="965200"/>
                </a:lnTo>
                <a:close/>
                <a:moveTo>
                  <a:pt x="3289300" y="0"/>
                </a:moveTo>
                <a:cubicBezTo>
                  <a:pt x="3175000" y="0"/>
                  <a:pt x="3073400" y="88900"/>
                  <a:pt x="3073400" y="215900"/>
                </a:cubicBezTo>
                <a:lnTo>
                  <a:pt x="3073400" y="279400"/>
                </a:lnTo>
                <a:cubicBezTo>
                  <a:pt x="3073400" y="393700"/>
                  <a:pt x="3175000" y="495300"/>
                  <a:pt x="3289300" y="495300"/>
                </a:cubicBezTo>
                <a:cubicBezTo>
                  <a:pt x="3403600" y="495300"/>
                  <a:pt x="3505200" y="393700"/>
                  <a:pt x="3505200" y="279400"/>
                </a:cubicBezTo>
                <a:lnTo>
                  <a:pt x="3505200" y="215900"/>
                </a:lnTo>
                <a:cubicBezTo>
                  <a:pt x="3505200" y="88900"/>
                  <a:pt x="3403600" y="0"/>
                  <a:pt x="3289300" y="0"/>
                </a:cubicBezTo>
                <a:close/>
                <a:moveTo>
                  <a:pt x="3073400" y="965200"/>
                </a:moveTo>
                <a:cubicBezTo>
                  <a:pt x="3073400" y="965200"/>
                  <a:pt x="3060700" y="952500"/>
                  <a:pt x="3060700" y="965200"/>
                </a:cubicBezTo>
                <a:lnTo>
                  <a:pt x="2908300" y="1320800"/>
                </a:lnTo>
                <a:cubicBezTo>
                  <a:pt x="2882900" y="1371600"/>
                  <a:pt x="2832100" y="1409700"/>
                  <a:pt x="2768600" y="1409700"/>
                </a:cubicBezTo>
                <a:lnTo>
                  <a:pt x="2705100" y="1409700"/>
                </a:lnTo>
                <a:cubicBezTo>
                  <a:pt x="2692400" y="1409700"/>
                  <a:pt x="2679700" y="1409700"/>
                  <a:pt x="2679700" y="1397000"/>
                </a:cubicBezTo>
                <a:cubicBezTo>
                  <a:pt x="2667000" y="1384300"/>
                  <a:pt x="2667000" y="1371600"/>
                  <a:pt x="2679700" y="1358900"/>
                </a:cubicBezTo>
                <a:lnTo>
                  <a:pt x="2870200" y="914400"/>
                </a:lnTo>
                <a:lnTo>
                  <a:pt x="2933700" y="736600"/>
                </a:lnTo>
                <a:cubicBezTo>
                  <a:pt x="2984500" y="635000"/>
                  <a:pt x="3086100" y="558800"/>
                  <a:pt x="3200400" y="558800"/>
                </a:cubicBezTo>
                <a:lnTo>
                  <a:pt x="3378200" y="558800"/>
                </a:lnTo>
                <a:cubicBezTo>
                  <a:pt x="3492500" y="558800"/>
                  <a:pt x="3594100" y="635000"/>
                  <a:pt x="3644900" y="736600"/>
                </a:cubicBezTo>
                <a:lnTo>
                  <a:pt x="3708400" y="914400"/>
                </a:lnTo>
                <a:lnTo>
                  <a:pt x="3898900" y="1358900"/>
                </a:lnTo>
                <a:cubicBezTo>
                  <a:pt x="3911600" y="1371600"/>
                  <a:pt x="3911600" y="1384300"/>
                  <a:pt x="3898900" y="1397000"/>
                </a:cubicBezTo>
                <a:cubicBezTo>
                  <a:pt x="3898900" y="1409700"/>
                  <a:pt x="3886200" y="1409700"/>
                  <a:pt x="3873500" y="1409700"/>
                </a:cubicBezTo>
                <a:lnTo>
                  <a:pt x="3810000" y="1409700"/>
                </a:lnTo>
                <a:cubicBezTo>
                  <a:pt x="3746500" y="1409700"/>
                  <a:pt x="3695700" y="1371600"/>
                  <a:pt x="3670300" y="1320800"/>
                </a:cubicBezTo>
                <a:lnTo>
                  <a:pt x="3517900" y="965200"/>
                </a:lnTo>
                <a:cubicBezTo>
                  <a:pt x="3517900" y="952500"/>
                  <a:pt x="3505200" y="965200"/>
                  <a:pt x="3505200" y="965200"/>
                </a:cubicBezTo>
                <a:lnTo>
                  <a:pt x="3568700" y="1409700"/>
                </a:lnTo>
                <a:lnTo>
                  <a:pt x="3644900" y="2222500"/>
                </a:lnTo>
                <a:cubicBezTo>
                  <a:pt x="3644900" y="2235200"/>
                  <a:pt x="3632200" y="2235200"/>
                  <a:pt x="3632200" y="2247900"/>
                </a:cubicBezTo>
                <a:cubicBezTo>
                  <a:pt x="3619500" y="2247900"/>
                  <a:pt x="3619500" y="2260600"/>
                  <a:pt x="3606800" y="2260600"/>
                </a:cubicBezTo>
                <a:lnTo>
                  <a:pt x="3556000" y="2260600"/>
                </a:lnTo>
                <a:cubicBezTo>
                  <a:pt x="3479800" y="2260600"/>
                  <a:pt x="3416300" y="2209800"/>
                  <a:pt x="3416300" y="2133600"/>
                </a:cubicBezTo>
                <a:lnTo>
                  <a:pt x="3302000" y="1447800"/>
                </a:lnTo>
                <a:cubicBezTo>
                  <a:pt x="3289300" y="1447800"/>
                  <a:pt x="3289300" y="1447800"/>
                  <a:pt x="3276600" y="1447800"/>
                </a:cubicBezTo>
                <a:lnTo>
                  <a:pt x="3162300" y="2133600"/>
                </a:lnTo>
                <a:cubicBezTo>
                  <a:pt x="3162300" y="2209800"/>
                  <a:pt x="3098800" y="2260600"/>
                  <a:pt x="3022600" y="2260600"/>
                </a:cubicBezTo>
                <a:lnTo>
                  <a:pt x="2971800" y="2260600"/>
                </a:lnTo>
                <a:cubicBezTo>
                  <a:pt x="2959100" y="2260600"/>
                  <a:pt x="2959100" y="2247900"/>
                  <a:pt x="2946400" y="2247900"/>
                </a:cubicBezTo>
                <a:cubicBezTo>
                  <a:pt x="2946400" y="2235200"/>
                  <a:pt x="2933700" y="2235200"/>
                  <a:pt x="2933700" y="2222500"/>
                </a:cubicBezTo>
                <a:lnTo>
                  <a:pt x="3009900" y="1409700"/>
                </a:lnTo>
                <a:lnTo>
                  <a:pt x="3073400" y="965200"/>
                </a:lnTo>
                <a:close/>
                <a:moveTo>
                  <a:pt x="4622800" y="0"/>
                </a:moveTo>
                <a:cubicBezTo>
                  <a:pt x="4508500" y="0"/>
                  <a:pt x="4406900" y="88900"/>
                  <a:pt x="4406900" y="215900"/>
                </a:cubicBezTo>
                <a:lnTo>
                  <a:pt x="4406900" y="279400"/>
                </a:lnTo>
                <a:cubicBezTo>
                  <a:pt x="4406900" y="393700"/>
                  <a:pt x="4508500" y="495300"/>
                  <a:pt x="4622800" y="495300"/>
                </a:cubicBezTo>
                <a:cubicBezTo>
                  <a:pt x="4737100" y="495300"/>
                  <a:pt x="4838700" y="393700"/>
                  <a:pt x="4838700" y="279400"/>
                </a:cubicBezTo>
                <a:lnTo>
                  <a:pt x="4838700" y="215900"/>
                </a:lnTo>
                <a:cubicBezTo>
                  <a:pt x="4838700" y="88900"/>
                  <a:pt x="4737100" y="0"/>
                  <a:pt x="4622800" y="0"/>
                </a:cubicBezTo>
                <a:close/>
                <a:moveTo>
                  <a:pt x="4406900" y="965200"/>
                </a:moveTo>
                <a:cubicBezTo>
                  <a:pt x="4406900" y="965200"/>
                  <a:pt x="4394200" y="952500"/>
                  <a:pt x="4394200" y="965200"/>
                </a:cubicBezTo>
                <a:lnTo>
                  <a:pt x="4241800" y="1320800"/>
                </a:lnTo>
                <a:cubicBezTo>
                  <a:pt x="4216400" y="1371600"/>
                  <a:pt x="4165600" y="1409700"/>
                  <a:pt x="4102100" y="1409700"/>
                </a:cubicBezTo>
                <a:lnTo>
                  <a:pt x="4038600" y="1409700"/>
                </a:lnTo>
                <a:cubicBezTo>
                  <a:pt x="4025900" y="1409700"/>
                  <a:pt x="4013200" y="1409700"/>
                  <a:pt x="4013200" y="1397000"/>
                </a:cubicBezTo>
                <a:cubicBezTo>
                  <a:pt x="4000500" y="1384300"/>
                  <a:pt x="4000500" y="1371600"/>
                  <a:pt x="4013200" y="1358900"/>
                </a:cubicBezTo>
                <a:lnTo>
                  <a:pt x="4203700" y="914400"/>
                </a:lnTo>
                <a:lnTo>
                  <a:pt x="4267200" y="736600"/>
                </a:lnTo>
                <a:cubicBezTo>
                  <a:pt x="4318000" y="635000"/>
                  <a:pt x="4419600" y="558800"/>
                  <a:pt x="4533900" y="558800"/>
                </a:cubicBezTo>
                <a:lnTo>
                  <a:pt x="4711700" y="558800"/>
                </a:lnTo>
                <a:cubicBezTo>
                  <a:pt x="4826000" y="558800"/>
                  <a:pt x="4927600" y="635000"/>
                  <a:pt x="4978400" y="736600"/>
                </a:cubicBezTo>
                <a:lnTo>
                  <a:pt x="5041900" y="914400"/>
                </a:lnTo>
                <a:lnTo>
                  <a:pt x="5232400" y="1358900"/>
                </a:lnTo>
                <a:cubicBezTo>
                  <a:pt x="5245100" y="1371600"/>
                  <a:pt x="5245100" y="1384300"/>
                  <a:pt x="5232400" y="1397000"/>
                </a:cubicBezTo>
                <a:cubicBezTo>
                  <a:pt x="5232400" y="1409700"/>
                  <a:pt x="5219700" y="1409700"/>
                  <a:pt x="5207000" y="1409700"/>
                </a:cubicBezTo>
                <a:lnTo>
                  <a:pt x="5143500" y="1409700"/>
                </a:lnTo>
                <a:cubicBezTo>
                  <a:pt x="5080000" y="1409700"/>
                  <a:pt x="5029200" y="1371600"/>
                  <a:pt x="5003800" y="1320800"/>
                </a:cubicBezTo>
                <a:lnTo>
                  <a:pt x="4851400" y="965200"/>
                </a:lnTo>
                <a:cubicBezTo>
                  <a:pt x="4851400" y="952500"/>
                  <a:pt x="4838700" y="965200"/>
                  <a:pt x="4838700" y="965200"/>
                </a:cubicBezTo>
                <a:lnTo>
                  <a:pt x="4902200" y="1409700"/>
                </a:lnTo>
                <a:lnTo>
                  <a:pt x="4978400" y="2222500"/>
                </a:lnTo>
                <a:cubicBezTo>
                  <a:pt x="4978400" y="2235200"/>
                  <a:pt x="4965700" y="2235200"/>
                  <a:pt x="4965700" y="2247900"/>
                </a:cubicBezTo>
                <a:cubicBezTo>
                  <a:pt x="4953000" y="2247900"/>
                  <a:pt x="4953000" y="2260600"/>
                  <a:pt x="4940300" y="2260600"/>
                </a:cubicBezTo>
                <a:lnTo>
                  <a:pt x="4889500" y="2260600"/>
                </a:lnTo>
                <a:cubicBezTo>
                  <a:pt x="4813300" y="2260600"/>
                  <a:pt x="4749800" y="2209800"/>
                  <a:pt x="4749800" y="2133600"/>
                </a:cubicBezTo>
                <a:lnTo>
                  <a:pt x="4635500" y="1447800"/>
                </a:lnTo>
                <a:cubicBezTo>
                  <a:pt x="4622800" y="1447800"/>
                  <a:pt x="4622800" y="1447800"/>
                  <a:pt x="4610100" y="1447800"/>
                </a:cubicBezTo>
                <a:lnTo>
                  <a:pt x="4495800" y="2133600"/>
                </a:lnTo>
                <a:cubicBezTo>
                  <a:pt x="4495800" y="2209800"/>
                  <a:pt x="4432300" y="2260600"/>
                  <a:pt x="4356100" y="2260600"/>
                </a:cubicBezTo>
                <a:lnTo>
                  <a:pt x="4305300" y="2260600"/>
                </a:lnTo>
                <a:cubicBezTo>
                  <a:pt x="4292600" y="2260600"/>
                  <a:pt x="4292600" y="2247900"/>
                  <a:pt x="4279900" y="2247900"/>
                </a:cubicBezTo>
                <a:cubicBezTo>
                  <a:pt x="4279900" y="2235200"/>
                  <a:pt x="4267200" y="2235200"/>
                  <a:pt x="4267200" y="2222500"/>
                </a:cubicBezTo>
                <a:lnTo>
                  <a:pt x="4343400" y="1409700"/>
                </a:lnTo>
                <a:lnTo>
                  <a:pt x="4406900" y="965200"/>
                </a:lnTo>
                <a:close/>
                <a:moveTo>
                  <a:pt x="5956300" y="0"/>
                </a:moveTo>
                <a:cubicBezTo>
                  <a:pt x="5842000" y="0"/>
                  <a:pt x="5740400" y="88900"/>
                  <a:pt x="5740400" y="215900"/>
                </a:cubicBezTo>
                <a:lnTo>
                  <a:pt x="5740400" y="279400"/>
                </a:lnTo>
                <a:cubicBezTo>
                  <a:pt x="5740400" y="393700"/>
                  <a:pt x="5842000" y="495300"/>
                  <a:pt x="5956300" y="495300"/>
                </a:cubicBezTo>
                <a:cubicBezTo>
                  <a:pt x="6070600" y="495300"/>
                  <a:pt x="6172200" y="393700"/>
                  <a:pt x="6172200" y="279400"/>
                </a:cubicBezTo>
                <a:lnTo>
                  <a:pt x="6172200" y="215900"/>
                </a:lnTo>
                <a:cubicBezTo>
                  <a:pt x="6172200" y="88900"/>
                  <a:pt x="6070600" y="0"/>
                  <a:pt x="5956300" y="0"/>
                </a:cubicBezTo>
                <a:close/>
                <a:moveTo>
                  <a:pt x="5740400" y="965200"/>
                </a:moveTo>
                <a:cubicBezTo>
                  <a:pt x="5740400" y="965200"/>
                  <a:pt x="5727700" y="952500"/>
                  <a:pt x="5727700" y="965200"/>
                </a:cubicBezTo>
                <a:lnTo>
                  <a:pt x="5575300" y="1320800"/>
                </a:lnTo>
                <a:cubicBezTo>
                  <a:pt x="5549900" y="1371600"/>
                  <a:pt x="5499100" y="1409700"/>
                  <a:pt x="5435600" y="1409700"/>
                </a:cubicBezTo>
                <a:lnTo>
                  <a:pt x="5372100" y="1409700"/>
                </a:lnTo>
                <a:cubicBezTo>
                  <a:pt x="5359400" y="1409700"/>
                  <a:pt x="5346700" y="1409700"/>
                  <a:pt x="5346700" y="1397000"/>
                </a:cubicBezTo>
                <a:cubicBezTo>
                  <a:pt x="5334000" y="1384300"/>
                  <a:pt x="5334000" y="1371600"/>
                  <a:pt x="5346700" y="1358900"/>
                </a:cubicBezTo>
                <a:lnTo>
                  <a:pt x="5537200" y="914400"/>
                </a:lnTo>
                <a:lnTo>
                  <a:pt x="5600700" y="736600"/>
                </a:lnTo>
                <a:cubicBezTo>
                  <a:pt x="5651500" y="635000"/>
                  <a:pt x="5753100" y="558800"/>
                  <a:pt x="5867400" y="558800"/>
                </a:cubicBezTo>
                <a:lnTo>
                  <a:pt x="6045200" y="558800"/>
                </a:lnTo>
                <a:cubicBezTo>
                  <a:pt x="6159500" y="558800"/>
                  <a:pt x="6261100" y="635000"/>
                  <a:pt x="6311900" y="736600"/>
                </a:cubicBezTo>
                <a:lnTo>
                  <a:pt x="6375400" y="914400"/>
                </a:lnTo>
                <a:lnTo>
                  <a:pt x="6565900" y="1358900"/>
                </a:lnTo>
                <a:cubicBezTo>
                  <a:pt x="6578600" y="1371600"/>
                  <a:pt x="6578600" y="1384300"/>
                  <a:pt x="6565900" y="1397000"/>
                </a:cubicBezTo>
                <a:cubicBezTo>
                  <a:pt x="6565900" y="1409700"/>
                  <a:pt x="6553200" y="1409700"/>
                  <a:pt x="6540500" y="1409700"/>
                </a:cubicBezTo>
                <a:lnTo>
                  <a:pt x="6477000" y="1409700"/>
                </a:lnTo>
                <a:cubicBezTo>
                  <a:pt x="6413500" y="1409700"/>
                  <a:pt x="6362700" y="1371600"/>
                  <a:pt x="6337300" y="1320800"/>
                </a:cubicBezTo>
                <a:lnTo>
                  <a:pt x="6184900" y="965200"/>
                </a:lnTo>
                <a:cubicBezTo>
                  <a:pt x="6184900" y="952500"/>
                  <a:pt x="6172200" y="965200"/>
                  <a:pt x="6172200" y="965200"/>
                </a:cubicBezTo>
                <a:lnTo>
                  <a:pt x="6235700" y="1409700"/>
                </a:lnTo>
                <a:lnTo>
                  <a:pt x="6311900" y="2222500"/>
                </a:lnTo>
                <a:cubicBezTo>
                  <a:pt x="6311900" y="2235200"/>
                  <a:pt x="6299200" y="2235200"/>
                  <a:pt x="6299200" y="2247900"/>
                </a:cubicBezTo>
                <a:cubicBezTo>
                  <a:pt x="6286500" y="2247900"/>
                  <a:pt x="6286500" y="2260600"/>
                  <a:pt x="6273800" y="2260600"/>
                </a:cubicBezTo>
                <a:lnTo>
                  <a:pt x="6223000" y="2260600"/>
                </a:lnTo>
                <a:cubicBezTo>
                  <a:pt x="6146800" y="2260600"/>
                  <a:pt x="6083300" y="2209800"/>
                  <a:pt x="6083300" y="2133600"/>
                </a:cubicBezTo>
                <a:lnTo>
                  <a:pt x="5969000" y="1447800"/>
                </a:lnTo>
                <a:cubicBezTo>
                  <a:pt x="5956300" y="1447800"/>
                  <a:pt x="5956300" y="1447800"/>
                  <a:pt x="5943600" y="1447800"/>
                </a:cubicBezTo>
                <a:lnTo>
                  <a:pt x="5829300" y="2133600"/>
                </a:lnTo>
                <a:cubicBezTo>
                  <a:pt x="5829300" y="2209800"/>
                  <a:pt x="5765800" y="2260600"/>
                  <a:pt x="5689600" y="2260600"/>
                </a:cubicBezTo>
                <a:lnTo>
                  <a:pt x="5638800" y="2260600"/>
                </a:lnTo>
                <a:cubicBezTo>
                  <a:pt x="5626100" y="2260600"/>
                  <a:pt x="5626100" y="2247900"/>
                  <a:pt x="5613400" y="2247900"/>
                </a:cubicBezTo>
                <a:cubicBezTo>
                  <a:pt x="5613400" y="2235200"/>
                  <a:pt x="5600700" y="2235200"/>
                  <a:pt x="5600700" y="2222500"/>
                </a:cubicBezTo>
                <a:lnTo>
                  <a:pt x="5676900" y="1409700"/>
                </a:lnTo>
                <a:lnTo>
                  <a:pt x="5740400" y="965200"/>
                </a:lnTo>
                <a:close/>
                <a:moveTo>
                  <a:pt x="7289800" y="0"/>
                </a:moveTo>
                <a:cubicBezTo>
                  <a:pt x="7175500" y="0"/>
                  <a:pt x="7073900" y="88900"/>
                  <a:pt x="7073900" y="215900"/>
                </a:cubicBezTo>
                <a:lnTo>
                  <a:pt x="7073900" y="279400"/>
                </a:lnTo>
                <a:cubicBezTo>
                  <a:pt x="7073900" y="393700"/>
                  <a:pt x="7175500" y="495300"/>
                  <a:pt x="7289800" y="495300"/>
                </a:cubicBezTo>
                <a:cubicBezTo>
                  <a:pt x="7404100" y="495300"/>
                  <a:pt x="7505700" y="393700"/>
                  <a:pt x="7505700" y="279400"/>
                </a:cubicBezTo>
                <a:lnTo>
                  <a:pt x="7505700" y="215900"/>
                </a:lnTo>
                <a:cubicBezTo>
                  <a:pt x="7505700" y="88900"/>
                  <a:pt x="7404100" y="0"/>
                  <a:pt x="7289800" y="0"/>
                </a:cubicBezTo>
                <a:close/>
                <a:moveTo>
                  <a:pt x="7073900" y="965200"/>
                </a:moveTo>
                <a:cubicBezTo>
                  <a:pt x="7073900" y="965200"/>
                  <a:pt x="7061200" y="952500"/>
                  <a:pt x="7061200" y="965200"/>
                </a:cubicBezTo>
                <a:lnTo>
                  <a:pt x="6908800" y="1320800"/>
                </a:lnTo>
                <a:cubicBezTo>
                  <a:pt x="6883400" y="1371600"/>
                  <a:pt x="6832600" y="1409700"/>
                  <a:pt x="6769100" y="1409700"/>
                </a:cubicBezTo>
                <a:lnTo>
                  <a:pt x="6705600" y="1409700"/>
                </a:lnTo>
                <a:cubicBezTo>
                  <a:pt x="6692900" y="1409700"/>
                  <a:pt x="6680200" y="1409700"/>
                  <a:pt x="6680200" y="1397000"/>
                </a:cubicBezTo>
                <a:cubicBezTo>
                  <a:pt x="6667500" y="1384300"/>
                  <a:pt x="6667500" y="1371600"/>
                  <a:pt x="6680200" y="1358900"/>
                </a:cubicBezTo>
                <a:lnTo>
                  <a:pt x="6870700" y="914400"/>
                </a:lnTo>
                <a:lnTo>
                  <a:pt x="6934200" y="736600"/>
                </a:lnTo>
                <a:cubicBezTo>
                  <a:pt x="6985000" y="635000"/>
                  <a:pt x="7086600" y="558800"/>
                  <a:pt x="7200900" y="558800"/>
                </a:cubicBezTo>
                <a:lnTo>
                  <a:pt x="7378700" y="558800"/>
                </a:lnTo>
                <a:cubicBezTo>
                  <a:pt x="7493000" y="558800"/>
                  <a:pt x="7594600" y="635000"/>
                  <a:pt x="7645400" y="736600"/>
                </a:cubicBezTo>
                <a:lnTo>
                  <a:pt x="7708900" y="914400"/>
                </a:lnTo>
                <a:lnTo>
                  <a:pt x="7899400" y="1358900"/>
                </a:lnTo>
                <a:cubicBezTo>
                  <a:pt x="7912100" y="1371600"/>
                  <a:pt x="7912100" y="1384300"/>
                  <a:pt x="7899400" y="1397000"/>
                </a:cubicBezTo>
                <a:cubicBezTo>
                  <a:pt x="7899400" y="1409700"/>
                  <a:pt x="7886700" y="1409700"/>
                  <a:pt x="7874000" y="1409700"/>
                </a:cubicBezTo>
                <a:lnTo>
                  <a:pt x="7810500" y="1409700"/>
                </a:lnTo>
                <a:cubicBezTo>
                  <a:pt x="7747000" y="1409700"/>
                  <a:pt x="7696200" y="1371600"/>
                  <a:pt x="7670800" y="1320800"/>
                </a:cubicBezTo>
                <a:lnTo>
                  <a:pt x="7518400" y="965200"/>
                </a:lnTo>
                <a:cubicBezTo>
                  <a:pt x="7518400" y="952500"/>
                  <a:pt x="7505700" y="965200"/>
                  <a:pt x="7505700" y="965200"/>
                </a:cubicBezTo>
                <a:lnTo>
                  <a:pt x="7569200" y="1409700"/>
                </a:lnTo>
                <a:lnTo>
                  <a:pt x="7645400" y="2222500"/>
                </a:lnTo>
                <a:cubicBezTo>
                  <a:pt x="7645400" y="2235200"/>
                  <a:pt x="7632700" y="2235200"/>
                  <a:pt x="7632700" y="2247900"/>
                </a:cubicBezTo>
                <a:cubicBezTo>
                  <a:pt x="7620000" y="2247900"/>
                  <a:pt x="7620000" y="2260600"/>
                  <a:pt x="7607300" y="2260600"/>
                </a:cubicBezTo>
                <a:lnTo>
                  <a:pt x="7556500" y="2260600"/>
                </a:lnTo>
                <a:cubicBezTo>
                  <a:pt x="7480300" y="2260600"/>
                  <a:pt x="7416800" y="2209800"/>
                  <a:pt x="7416800" y="2133600"/>
                </a:cubicBezTo>
                <a:lnTo>
                  <a:pt x="7302500" y="1447800"/>
                </a:lnTo>
                <a:cubicBezTo>
                  <a:pt x="7289800" y="1447800"/>
                  <a:pt x="7289800" y="1447800"/>
                  <a:pt x="7277100" y="1447800"/>
                </a:cubicBezTo>
                <a:lnTo>
                  <a:pt x="7162800" y="2133600"/>
                </a:lnTo>
                <a:cubicBezTo>
                  <a:pt x="7162800" y="2209800"/>
                  <a:pt x="7099300" y="2260600"/>
                  <a:pt x="7023100" y="2260600"/>
                </a:cubicBezTo>
                <a:lnTo>
                  <a:pt x="6972300" y="2260600"/>
                </a:lnTo>
                <a:cubicBezTo>
                  <a:pt x="6959600" y="2260600"/>
                  <a:pt x="6959600" y="2247900"/>
                  <a:pt x="6946900" y="2247900"/>
                </a:cubicBezTo>
                <a:cubicBezTo>
                  <a:pt x="6946900" y="2235200"/>
                  <a:pt x="6934200" y="2235200"/>
                  <a:pt x="6934200" y="2222500"/>
                </a:cubicBezTo>
                <a:lnTo>
                  <a:pt x="7010400" y="1409700"/>
                </a:lnTo>
                <a:lnTo>
                  <a:pt x="7073900" y="965200"/>
                </a:lnTo>
                <a:close/>
                <a:moveTo>
                  <a:pt x="8623300" y="0"/>
                </a:moveTo>
                <a:cubicBezTo>
                  <a:pt x="8509000" y="0"/>
                  <a:pt x="8407400" y="88900"/>
                  <a:pt x="8407400" y="215900"/>
                </a:cubicBezTo>
                <a:lnTo>
                  <a:pt x="8407400" y="279400"/>
                </a:lnTo>
                <a:cubicBezTo>
                  <a:pt x="8407400" y="393700"/>
                  <a:pt x="8509000" y="495300"/>
                  <a:pt x="8623300" y="495300"/>
                </a:cubicBezTo>
                <a:cubicBezTo>
                  <a:pt x="8737600" y="495300"/>
                  <a:pt x="8839200" y="393700"/>
                  <a:pt x="8839200" y="279400"/>
                </a:cubicBezTo>
                <a:lnTo>
                  <a:pt x="8839200" y="215900"/>
                </a:lnTo>
                <a:cubicBezTo>
                  <a:pt x="8839200" y="88900"/>
                  <a:pt x="8737600" y="0"/>
                  <a:pt x="8623300" y="0"/>
                </a:cubicBezTo>
                <a:close/>
                <a:moveTo>
                  <a:pt x="8407400" y="965200"/>
                </a:moveTo>
                <a:cubicBezTo>
                  <a:pt x="8407400" y="965200"/>
                  <a:pt x="8394700" y="952500"/>
                  <a:pt x="8394700" y="965200"/>
                </a:cubicBezTo>
                <a:lnTo>
                  <a:pt x="8242300" y="1320800"/>
                </a:lnTo>
                <a:cubicBezTo>
                  <a:pt x="8216900" y="1371600"/>
                  <a:pt x="8166100" y="1409700"/>
                  <a:pt x="8102600" y="1409700"/>
                </a:cubicBezTo>
                <a:lnTo>
                  <a:pt x="8039100" y="1409700"/>
                </a:lnTo>
                <a:cubicBezTo>
                  <a:pt x="8026400" y="1409700"/>
                  <a:pt x="8013700" y="1409700"/>
                  <a:pt x="8013700" y="1397000"/>
                </a:cubicBezTo>
                <a:cubicBezTo>
                  <a:pt x="8001000" y="1384300"/>
                  <a:pt x="8001000" y="1371600"/>
                  <a:pt x="8013700" y="1358900"/>
                </a:cubicBezTo>
                <a:lnTo>
                  <a:pt x="8204200" y="914400"/>
                </a:lnTo>
                <a:lnTo>
                  <a:pt x="8267700" y="736600"/>
                </a:lnTo>
                <a:cubicBezTo>
                  <a:pt x="8318500" y="635000"/>
                  <a:pt x="8420100" y="558800"/>
                  <a:pt x="8534400" y="558800"/>
                </a:cubicBezTo>
                <a:lnTo>
                  <a:pt x="8712200" y="558800"/>
                </a:lnTo>
                <a:cubicBezTo>
                  <a:pt x="8826500" y="558800"/>
                  <a:pt x="8928100" y="635000"/>
                  <a:pt x="8978900" y="736600"/>
                </a:cubicBezTo>
                <a:lnTo>
                  <a:pt x="9042400" y="914400"/>
                </a:lnTo>
                <a:lnTo>
                  <a:pt x="9232900" y="1358900"/>
                </a:lnTo>
                <a:cubicBezTo>
                  <a:pt x="9245600" y="1371600"/>
                  <a:pt x="9245600" y="1384300"/>
                  <a:pt x="9232900" y="1397000"/>
                </a:cubicBezTo>
                <a:cubicBezTo>
                  <a:pt x="9232900" y="1409700"/>
                  <a:pt x="9220200" y="1409700"/>
                  <a:pt x="9207500" y="1409700"/>
                </a:cubicBezTo>
                <a:lnTo>
                  <a:pt x="9144000" y="1409700"/>
                </a:lnTo>
                <a:cubicBezTo>
                  <a:pt x="9080500" y="1409700"/>
                  <a:pt x="9029700" y="1371600"/>
                  <a:pt x="9004300" y="1320800"/>
                </a:cubicBezTo>
                <a:lnTo>
                  <a:pt x="8851900" y="965200"/>
                </a:lnTo>
                <a:cubicBezTo>
                  <a:pt x="8851900" y="952500"/>
                  <a:pt x="8839200" y="965200"/>
                  <a:pt x="8839200" y="965200"/>
                </a:cubicBezTo>
                <a:lnTo>
                  <a:pt x="8902700" y="1409700"/>
                </a:lnTo>
                <a:lnTo>
                  <a:pt x="8978900" y="2222500"/>
                </a:lnTo>
                <a:cubicBezTo>
                  <a:pt x="8978900" y="2235200"/>
                  <a:pt x="8966200" y="2235200"/>
                  <a:pt x="8966200" y="2247900"/>
                </a:cubicBezTo>
                <a:cubicBezTo>
                  <a:pt x="8953500" y="2247900"/>
                  <a:pt x="8953500" y="2260600"/>
                  <a:pt x="8940800" y="2260600"/>
                </a:cubicBezTo>
                <a:lnTo>
                  <a:pt x="8890000" y="2260600"/>
                </a:lnTo>
                <a:cubicBezTo>
                  <a:pt x="8813800" y="2260600"/>
                  <a:pt x="8750300" y="2209800"/>
                  <a:pt x="8750300" y="2133600"/>
                </a:cubicBezTo>
                <a:lnTo>
                  <a:pt x="8636000" y="1447800"/>
                </a:lnTo>
                <a:cubicBezTo>
                  <a:pt x="8623300" y="1447800"/>
                  <a:pt x="8623300" y="1447800"/>
                  <a:pt x="8610600" y="1447800"/>
                </a:cubicBezTo>
                <a:lnTo>
                  <a:pt x="8496300" y="2133600"/>
                </a:lnTo>
                <a:cubicBezTo>
                  <a:pt x="8496300" y="2209800"/>
                  <a:pt x="8432800" y="2260600"/>
                  <a:pt x="8356600" y="2260600"/>
                </a:cubicBezTo>
                <a:lnTo>
                  <a:pt x="8305800" y="2260600"/>
                </a:lnTo>
                <a:cubicBezTo>
                  <a:pt x="8293100" y="2260600"/>
                  <a:pt x="8293100" y="2247900"/>
                  <a:pt x="8280400" y="2247900"/>
                </a:cubicBezTo>
                <a:cubicBezTo>
                  <a:pt x="8280400" y="2235200"/>
                  <a:pt x="8267700" y="2235200"/>
                  <a:pt x="8267700" y="2222500"/>
                </a:cubicBezTo>
                <a:lnTo>
                  <a:pt x="8343900" y="1409700"/>
                </a:lnTo>
                <a:lnTo>
                  <a:pt x="8407400" y="965200"/>
                </a:lnTo>
                <a:close/>
                <a:moveTo>
                  <a:pt x="9956800" y="0"/>
                </a:moveTo>
                <a:cubicBezTo>
                  <a:pt x="9842500" y="0"/>
                  <a:pt x="9740900" y="88900"/>
                  <a:pt x="9740900" y="215900"/>
                </a:cubicBezTo>
                <a:lnTo>
                  <a:pt x="9740900" y="279400"/>
                </a:lnTo>
                <a:cubicBezTo>
                  <a:pt x="9740900" y="393700"/>
                  <a:pt x="9842500" y="495300"/>
                  <a:pt x="9956800" y="495300"/>
                </a:cubicBezTo>
                <a:cubicBezTo>
                  <a:pt x="10071100" y="495300"/>
                  <a:pt x="10172700" y="393700"/>
                  <a:pt x="10172700" y="279400"/>
                </a:cubicBezTo>
                <a:lnTo>
                  <a:pt x="10172700" y="215900"/>
                </a:lnTo>
                <a:cubicBezTo>
                  <a:pt x="10172700" y="88900"/>
                  <a:pt x="10071100" y="0"/>
                  <a:pt x="9956800" y="0"/>
                </a:cubicBezTo>
                <a:close/>
                <a:moveTo>
                  <a:pt x="9740900" y="965200"/>
                </a:moveTo>
                <a:cubicBezTo>
                  <a:pt x="9740900" y="965200"/>
                  <a:pt x="9728200" y="952500"/>
                  <a:pt x="9728200" y="965200"/>
                </a:cubicBezTo>
                <a:lnTo>
                  <a:pt x="9575800" y="1320800"/>
                </a:lnTo>
                <a:cubicBezTo>
                  <a:pt x="9550400" y="1371600"/>
                  <a:pt x="9499600" y="1409700"/>
                  <a:pt x="9436100" y="1409700"/>
                </a:cubicBezTo>
                <a:lnTo>
                  <a:pt x="9372600" y="1409700"/>
                </a:lnTo>
                <a:cubicBezTo>
                  <a:pt x="9359900" y="1409700"/>
                  <a:pt x="9347200" y="1409700"/>
                  <a:pt x="9347200" y="1397000"/>
                </a:cubicBezTo>
                <a:cubicBezTo>
                  <a:pt x="9334500" y="1384300"/>
                  <a:pt x="9334500" y="1371600"/>
                  <a:pt x="9347200" y="1358900"/>
                </a:cubicBezTo>
                <a:lnTo>
                  <a:pt x="9537700" y="914400"/>
                </a:lnTo>
                <a:lnTo>
                  <a:pt x="9601200" y="736600"/>
                </a:lnTo>
                <a:cubicBezTo>
                  <a:pt x="9652000" y="635000"/>
                  <a:pt x="9753600" y="558800"/>
                  <a:pt x="9867900" y="558800"/>
                </a:cubicBezTo>
                <a:lnTo>
                  <a:pt x="10045700" y="558800"/>
                </a:lnTo>
                <a:cubicBezTo>
                  <a:pt x="10160000" y="558800"/>
                  <a:pt x="10261600" y="635000"/>
                  <a:pt x="10312400" y="736600"/>
                </a:cubicBezTo>
                <a:lnTo>
                  <a:pt x="10375900" y="914400"/>
                </a:lnTo>
                <a:lnTo>
                  <a:pt x="10566400" y="1358900"/>
                </a:lnTo>
                <a:cubicBezTo>
                  <a:pt x="10579100" y="1371600"/>
                  <a:pt x="10579100" y="1384300"/>
                  <a:pt x="10566400" y="1397000"/>
                </a:cubicBezTo>
                <a:cubicBezTo>
                  <a:pt x="10566400" y="1409700"/>
                  <a:pt x="10553700" y="1409700"/>
                  <a:pt x="10541000" y="1409700"/>
                </a:cubicBezTo>
                <a:lnTo>
                  <a:pt x="10477500" y="1409700"/>
                </a:lnTo>
                <a:cubicBezTo>
                  <a:pt x="10414000" y="1409700"/>
                  <a:pt x="10363200" y="1371600"/>
                  <a:pt x="10337800" y="1320800"/>
                </a:cubicBezTo>
                <a:lnTo>
                  <a:pt x="10185400" y="965200"/>
                </a:lnTo>
                <a:cubicBezTo>
                  <a:pt x="10185400" y="952500"/>
                  <a:pt x="10172700" y="965200"/>
                  <a:pt x="10172700" y="965200"/>
                </a:cubicBezTo>
                <a:lnTo>
                  <a:pt x="10236200" y="1409700"/>
                </a:lnTo>
                <a:lnTo>
                  <a:pt x="10312400" y="2222500"/>
                </a:lnTo>
                <a:cubicBezTo>
                  <a:pt x="10312400" y="2235200"/>
                  <a:pt x="10299700" y="2235200"/>
                  <a:pt x="10299700" y="2247900"/>
                </a:cubicBezTo>
                <a:cubicBezTo>
                  <a:pt x="10287000" y="2247900"/>
                  <a:pt x="10287000" y="2260600"/>
                  <a:pt x="10274300" y="2260600"/>
                </a:cubicBezTo>
                <a:lnTo>
                  <a:pt x="10223500" y="2260600"/>
                </a:lnTo>
                <a:cubicBezTo>
                  <a:pt x="10147300" y="2260600"/>
                  <a:pt x="10083800" y="2209800"/>
                  <a:pt x="10083800" y="2133600"/>
                </a:cubicBezTo>
                <a:lnTo>
                  <a:pt x="9969500" y="1447800"/>
                </a:lnTo>
                <a:cubicBezTo>
                  <a:pt x="9956800" y="1447800"/>
                  <a:pt x="9956800" y="1447800"/>
                  <a:pt x="9944100" y="1447800"/>
                </a:cubicBezTo>
                <a:lnTo>
                  <a:pt x="9829800" y="2133600"/>
                </a:lnTo>
                <a:cubicBezTo>
                  <a:pt x="9829800" y="2209800"/>
                  <a:pt x="9766300" y="2260600"/>
                  <a:pt x="9690100" y="2260600"/>
                </a:cubicBezTo>
                <a:lnTo>
                  <a:pt x="9639300" y="2260600"/>
                </a:lnTo>
                <a:cubicBezTo>
                  <a:pt x="9626600" y="2260600"/>
                  <a:pt x="9626600" y="2247900"/>
                  <a:pt x="9613900" y="2247900"/>
                </a:cubicBezTo>
                <a:cubicBezTo>
                  <a:pt x="9613900" y="2235200"/>
                  <a:pt x="9601200" y="2235200"/>
                  <a:pt x="9601200" y="2222500"/>
                </a:cubicBezTo>
                <a:lnTo>
                  <a:pt x="9677400" y="1409700"/>
                </a:lnTo>
                <a:lnTo>
                  <a:pt x="9740900" y="965200"/>
                </a:lnTo>
                <a:close/>
                <a:moveTo>
                  <a:pt x="11290300" y="0"/>
                </a:moveTo>
                <a:cubicBezTo>
                  <a:pt x="11176000" y="0"/>
                  <a:pt x="11074400" y="88900"/>
                  <a:pt x="11074400" y="215900"/>
                </a:cubicBezTo>
                <a:lnTo>
                  <a:pt x="11074400" y="279400"/>
                </a:lnTo>
                <a:cubicBezTo>
                  <a:pt x="11074400" y="393700"/>
                  <a:pt x="11176000" y="495300"/>
                  <a:pt x="11290300" y="495300"/>
                </a:cubicBezTo>
                <a:cubicBezTo>
                  <a:pt x="11404600" y="495300"/>
                  <a:pt x="11506200" y="393700"/>
                  <a:pt x="11506200" y="279400"/>
                </a:cubicBezTo>
                <a:lnTo>
                  <a:pt x="11506200" y="215900"/>
                </a:lnTo>
                <a:cubicBezTo>
                  <a:pt x="11506200" y="88900"/>
                  <a:pt x="11404600" y="0"/>
                  <a:pt x="11290300" y="0"/>
                </a:cubicBezTo>
                <a:close/>
                <a:moveTo>
                  <a:pt x="11074400" y="965200"/>
                </a:moveTo>
                <a:cubicBezTo>
                  <a:pt x="11074400" y="965200"/>
                  <a:pt x="11061700" y="952500"/>
                  <a:pt x="11061700" y="965200"/>
                </a:cubicBezTo>
                <a:lnTo>
                  <a:pt x="10909300" y="1320800"/>
                </a:lnTo>
                <a:cubicBezTo>
                  <a:pt x="10883900" y="1371600"/>
                  <a:pt x="10833100" y="1409700"/>
                  <a:pt x="10769600" y="1409700"/>
                </a:cubicBezTo>
                <a:lnTo>
                  <a:pt x="10706100" y="1409700"/>
                </a:lnTo>
                <a:cubicBezTo>
                  <a:pt x="10693400" y="1409700"/>
                  <a:pt x="10680700" y="1409700"/>
                  <a:pt x="10680700" y="1397000"/>
                </a:cubicBezTo>
                <a:cubicBezTo>
                  <a:pt x="10668000" y="1384300"/>
                  <a:pt x="10668000" y="1371600"/>
                  <a:pt x="10680700" y="1358900"/>
                </a:cubicBezTo>
                <a:lnTo>
                  <a:pt x="10871200" y="914400"/>
                </a:lnTo>
                <a:lnTo>
                  <a:pt x="10934700" y="736600"/>
                </a:lnTo>
                <a:cubicBezTo>
                  <a:pt x="10985500" y="635000"/>
                  <a:pt x="11087100" y="558800"/>
                  <a:pt x="11201400" y="558800"/>
                </a:cubicBezTo>
                <a:lnTo>
                  <a:pt x="11379200" y="558800"/>
                </a:lnTo>
                <a:cubicBezTo>
                  <a:pt x="11493500" y="558800"/>
                  <a:pt x="11595100" y="635000"/>
                  <a:pt x="11645900" y="736600"/>
                </a:cubicBezTo>
                <a:lnTo>
                  <a:pt x="11709400" y="914400"/>
                </a:lnTo>
                <a:lnTo>
                  <a:pt x="11899900" y="1358900"/>
                </a:lnTo>
                <a:cubicBezTo>
                  <a:pt x="11912600" y="1371600"/>
                  <a:pt x="11912600" y="1384300"/>
                  <a:pt x="11899900" y="1397000"/>
                </a:cubicBezTo>
                <a:cubicBezTo>
                  <a:pt x="11899900" y="1409700"/>
                  <a:pt x="11887200" y="1409700"/>
                  <a:pt x="11874500" y="1409700"/>
                </a:cubicBezTo>
                <a:lnTo>
                  <a:pt x="11811000" y="1409700"/>
                </a:lnTo>
                <a:cubicBezTo>
                  <a:pt x="11747500" y="1409700"/>
                  <a:pt x="11696700" y="1371600"/>
                  <a:pt x="11671300" y="1320800"/>
                </a:cubicBezTo>
                <a:lnTo>
                  <a:pt x="11518900" y="965200"/>
                </a:lnTo>
                <a:cubicBezTo>
                  <a:pt x="11518900" y="952500"/>
                  <a:pt x="11506200" y="965200"/>
                  <a:pt x="11506200" y="965200"/>
                </a:cubicBezTo>
                <a:lnTo>
                  <a:pt x="11569700" y="1409700"/>
                </a:lnTo>
                <a:lnTo>
                  <a:pt x="11645900" y="2222500"/>
                </a:lnTo>
                <a:cubicBezTo>
                  <a:pt x="11645900" y="2235200"/>
                  <a:pt x="11633200" y="2235200"/>
                  <a:pt x="11633200" y="2247900"/>
                </a:cubicBezTo>
                <a:cubicBezTo>
                  <a:pt x="11620500" y="2247900"/>
                  <a:pt x="11620500" y="2260600"/>
                  <a:pt x="11607800" y="2260600"/>
                </a:cubicBezTo>
                <a:lnTo>
                  <a:pt x="11557000" y="2260600"/>
                </a:lnTo>
                <a:cubicBezTo>
                  <a:pt x="11480800" y="2260600"/>
                  <a:pt x="11417300" y="2209800"/>
                  <a:pt x="11417300" y="2133600"/>
                </a:cubicBezTo>
                <a:lnTo>
                  <a:pt x="11303000" y="1447800"/>
                </a:lnTo>
                <a:cubicBezTo>
                  <a:pt x="11290300" y="1447800"/>
                  <a:pt x="11290300" y="1447800"/>
                  <a:pt x="11277600" y="1447800"/>
                </a:cubicBezTo>
                <a:lnTo>
                  <a:pt x="11163300" y="2133600"/>
                </a:lnTo>
                <a:cubicBezTo>
                  <a:pt x="11163300" y="2209800"/>
                  <a:pt x="11099800" y="2260600"/>
                  <a:pt x="11023600" y="2260600"/>
                </a:cubicBezTo>
                <a:lnTo>
                  <a:pt x="10972800" y="2260600"/>
                </a:lnTo>
                <a:cubicBezTo>
                  <a:pt x="10960100" y="2260600"/>
                  <a:pt x="10960100" y="2247900"/>
                  <a:pt x="10947400" y="2247900"/>
                </a:cubicBezTo>
                <a:cubicBezTo>
                  <a:pt x="10947400" y="2235200"/>
                  <a:pt x="10934700" y="2235200"/>
                  <a:pt x="10934700" y="2222500"/>
                </a:cubicBezTo>
                <a:lnTo>
                  <a:pt x="11010900" y="1409700"/>
                </a:lnTo>
                <a:lnTo>
                  <a:pt x="11074400" y="965200"/>
                </a:lnTo>
                <a:close/>
                <a:moveTo>
                  <a:pt x="12623800" y="0"/>
                </a:moveTo>
                <a:cubicBezTo>
                  <a:pt x="12509500" y="0"/>
                  <a:pt x="12407900" y="88900"/>
                  <a:pt x="12407900" y="215900"/>
                </a:cubicBezTo>
                <a:lnTo>
                  <a:pt x="12407900" y="279400"/>
                </a:lnTo>
                <a:cubicBezTo>
                  <a:pt x="12407900" y="393700"/>
                  <a:pt x="12509500" y="495300"/>
                  <a:pt x="12623800" y="495300"/>
                </a:cubicBezTo>
                <a:cubicBezTo>
                  <a:pt x="12738100" y="495300"/>
                  <a:pt x="12839700" y="393700"/>
                  <a:pt x="12839700" y="279400"/>
                </a:cubicBezTo>
                <a:lnTo>
                  <a:pt x="12839700" y="215900"/>
                </a:lnTo>
                <a:cubicBezTo>
                  <a:pt x="12839700" y="88900"/>
                  <a:pt x="12738100" y="0"/>
                  <a:pt x="12623800" y="0"/>
                </a:cubicBezTo>
                <a:close/>
                <a:moveTo>
                  <a:pt x="12407900" y="965200"/>
                </a:moveTo>
                <a:cubicBezTo>
                  <a:pt x="12407900" y="965200"/>
                  <a:pt x="12395200" y="952500"/>
                  <a:pt x="12395200" y="965200"/>
                </a:cubicBezTo>
                <a:lnTo>
                  <a:pt x="12242800" y="1320800"/>
                </a:lnTo>
                <a:cubicBezTo>
                  <a:pt x="12217400" y="1371600"/>
                  <a:pt x="12166600" y="1409700"/>
                  <a:pt x="12103100" y="1409700"/>
                </a:cubicBezTo>
                <a:lnTo>
                  <a:pt x="12039600" y="1409700"/>
                </a:lnTo>
                <a:cubicBezTo>
                  <a:pt x="12026900" y="1409700"/>
                  <a:pt x="12014200" y="1409700"/>
                  <a:pt x="12014200" y="1397000"/>
                </a:cubicBezTo>
                <a:cubicBezTo>
                  <a:pt x="12001500" y="1384300"/>
                  <a:pt x="12001500" y="1371600"/>
                  <a:pt x="12014200" y="1358900"/>
                </a:cubicBezTo>
                <a:lnTo>
                  <a:pt x="12204700" y="914400"/>
                </a:lnTo>
                <a:lnTo>
                  <a:pt x="12268200" y="736600"/>
                </a:lnTo>
                <a:cubicBezTo>
                  <a:pt x="12319000" y="635000"/>
                  <a:pt x="12420600" y="558800"/>
                  <a:pt x="12534900" y="558800"/>
                </a:cubicBezTo>
                <a:lnTo>
                  <a:pt x="12712700" y="558800"/>
                </a:lnTo>
                <a:cubicBezTo>
                  <a:pt x="12827000" y="558800"/>
                  <a:pt x="12928600" y="635000"/>
                  <a:pt x="12979400" y="736600"/>
                </a:cubicBezTo>
                <a:lnTo>
                  <a:pt x="13042900" y="914400"/>
                </a:lnTo>
                <a:lnTo>
                  <a:pt x="13233400" y="1358900"/>
                </a:lnTo>
                <a:cubicBezTo>
                  <a:pt x="13246100" y="1371600"/>
                  <a:pt x="13246100" y="1384300"/>
                  <a:pt x="13233400" y="1397000"/>
                </a:cubicBezTo>
                <a:cubicBezTo>
                  <a:pt x="13233400" y="1409700"/>
                  <a:pt x="13220700" y="1409700"/>
                  <a:pt x="13208000" y="1409700"/>
                </a:cubicBezTo>
                <a:lnTo>
                  <a:pt x="13144500" y="1409700"/>
                </a:lnTo>
                <a:cubicBezTo>
                  <a:pt x="13081000" y="1409700"/>
                  <a:pt x="13030200" y="1371600"/>
                  <a:pt x="13004800" y="1320800"/>
                </a:cubicBezTo>
                <a:lnTo>
                  <a:pt x="12852400" y="965200"/>
                </a:lnTo>
                <a:cubicBezTo>
                  <a:pt x="12852400" y="952500"/>
                  <a:pt x="12839700" y="965200"/>
                  <a:pt x="12839700" y="965200"/>
                </a:cubicBezTo>
                <a:lnTo>
                  <a:pt x="12903200" y="1409700"/>
                </a:lnTo>
                <a:lnTo>
                  <a:pt x="12979400" y="2222500"/>
                </a:lnTo>
                <a:cubicBezTo>
                  <a:pt x="12979400" y="2235200"/>
                  <a:pt x="12966700" y="2235200"/>
                  <a:pt x="12966700" y="2247900"/>
                </a:cubicBezTo>
                <a:cubicBezTo>
                  <a:pt x="12954000" y="2247900"/>
                  <a:pt x="12954000" y="2260600"/>
                  <a:pt x="12941300" y="2260600"/>
                </a:cubicBezTo>
                <a:lnTo>
                  <a:pt x="12890500" y="2260600"/>
                </a:lnTo>
                <a:cubicBezTo>
                  <a:pt x="12814300" y="2260600"/>
                  <a:pt x="12750800" y="2209800"/>
                  <a:pt x="12750800" y="2133600"/>
                </a:cubicBezTo>
                <a:lnTo>
                  <a:pt x="12636500" y="1447800"/>
                </a:lnTo>
                <a:cubicBezTo>
                  <a:pt x="12623800" y="1447800"/>
                  <a:pt x="12623800" y="1447800"/>
                  <a:pt x="12611100" y="1447800"/>
                </a:cubicBezTo>
                <a:lnTo>
                  <a:pt x="12496800" y="2133600"/>
                </a:lnTo>
                <a:cubicBezTo>
                  <a:pt x="12496800" y="2209800"/>
                  <a:pt x="12433300" y="2260600"/>
                  <a:pt x="12357100" y="2260600"/>
                </a:cubicBezTo>
                <a:lnTo>
                  <a:pt x="12306300" y="2260600"/>
                </a:lnTo>
                <a:cubicBezTo>
                  <a:pt x="12293600" y="2260600"/>
                  <a:pt x="12293600" y="2247900"/>
                  <a:pt x="12280900" y="2247900"/>
                </a:cubicBezTo>
                <a:cubicBezTo>
                  <a:pt x="12280900" y="2235200"/>
                  <a:pt x="12268200" y="2235200"/>
                  <a:pt x="12268200" y="2222500"/>
                </a:cubicBezTo>
                <a:lnTo>
                  <a:pt x="12344400" y="1409700"/>
                </a:lnTo>
                <a:lnTo>
                  <a:pt x="12407900" y="96520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995509" y="4645408"/>
            <a:ext cx="4664437" cy="2013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976"/>
              </a:lnSpc>
              <a:spcBef>
                <a:spcPct val="0"/>
              </a:spcBef>
            </a:pPr>
            <a:r>
              <a:rPr lang="en-US" sz="11000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en-US" sz="11000" u="none" strike="noStrike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0%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317913" y="2655021"/>
            <a:ext cx="1165217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45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시설은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여행객이나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장거리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출장자들에게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안락한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휴식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제공함으로써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체력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회복과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위생을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유지하는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필수적이다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활성화에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기여하며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산업의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중요한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부분을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차지한다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3450"/>
              </a:lnSpc>
            </a:pPr>
            <a:endParaRPr lang="en-US" sz="3000" dirty="0">
              <a:solidFill>
                <a:schemeClr val="bg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7700" lvl="1" indent="-323850" algn="ctr">
              <a:lnSpc>
                <a:spcPts val="345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구에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집중되면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인프라스트럭처에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과부하를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주거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부족과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임대료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상승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문제를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초래할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수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지역만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관광객이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몰리게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경제적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불균형이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심화될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3450"/>
              </a:lnSpc>
            </a:pPr>
            <a:endParaRPr lang="en-US" sz="3000" dirty="0">
              <a:solidFill>
                <a:schemeClr val="bg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7700" lvl="1" indent="-323850" algn="ctr">
              <a:lnSpc>
                <a:spcPts val="3450"/>
              </a:lnSpc>
              <a:buFont typeface="Arial"/>
              <a:buChar char="•"/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없는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구에서는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지역의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문화적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역사적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자원을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홍보하고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적절한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인프라와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네트워크를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구축하여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여행객들이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방문하기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용이하도록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만드는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중요하다고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볼 수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현지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정부가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유인책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세금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등)을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마련하여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사업자들로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하여금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323850" lvl="1" algn="ctr">
              <a:lnSpc>
                <a:spcPts val="3450"/>
              </a:lnSpc>
            </a:pP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설립하는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독려할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있을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것이다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ctr">
              <a:lnSpc>
                <a:spcPts val="3450"/>
              </a:lnSpc>
            </a:pPr>
            <a:endParaRPr lang="en-US" sz="3000" dirty="0">
              <a:solidFill>
                <a:schemeClr val="bg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0289D0-AA87-97E7-018E-FB7D416AD1AA}"/>
              </a:ext>
            </a:extLst>
          </p:cNvPr>
          <p:cNvGrpSpPr/>
          <p:nvPr/>
        </p:nvGrpSpPr>
        <p:grpSpPr>
          <a:xfrm>
            <a:off x="0" y="0"/>
            <a:ext cx="1877262" cy="1877261"/>
            <a:chOff x="0" y="0"/>
            <a:chExt cx="1877262" cy="1877261"/>
          </a:xfrm>
        </p:grpSpPr>
        <p:sp>
          <p:nvSpPr>
            <p:cNvPr id="6" name="Freeform 6"/>
            <p:cNvSpPr/>
            <p:nvPr/>
          </p:nvSpPr>
          <p:spPr>
            <a:xfrm rot="10800000">
              <a:off x="0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 rot="10800000">
              <a:off x="0" y="93863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rot="10800000">
              <a:off x="938631" y="0"/>
              <a:ext cx="938631" cy="938631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2797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955537" y="1333500"/>
            <a:ext cx="6376927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7000" dirty="0">
                <a:solidFill>
                  <a:srgbClr val="317C4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CONCLUSION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434811" y="4429112"/>
            <a:ext cx="11418378" cy="14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 dirty="0">
                <a:solidFill>
                  <a:srgbClr val="000000"/>
                </a:solidFill>
                <a:latin typeface="Prata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9917" y="6197163"/>
            <a:ext cx="7948165" cy="48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Josefin Sans Bold"/>
              </a:rPr>
              <a:t>FOR YOUR ATTENTION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836474"/>
            <a:ext cx="18288000" cy="450526"/>
          </a:xfrm>
          <a:custGeom>
            <a:avLst/>
            <a:gdLst/>
            <a:ahLst/>
            <a:cxnLst/>
            <a:rect l="l" t="t" r="r" b="b"/>
            <a:pathLst>
              <a:path w="6186311" h="152400">
                <a:moveTo>
                  <a:pt x="0" y="0"/>
                </a:moveTo>
                <a:lnTo>
                  <a:pt x="6186311" y="0"/>
                </a:lnTo>
                <a:lnTo>
                  <a:pt x="6186311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82797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50E0230-E1D0-17DC-B5DD-A954FF813BF3}"/>
              </a:ext>
            </a:extLst>
          </p:cNvPr>
          <p:cNvSpPr/>
          <p:nvPr/>
        </p:nvSpPr>
        <p:spPr>
          <a:xfrm>
            <a:off x="-1" y="-3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44581" y="3145647"/>
            <a:ext cx="8797896" cy="125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</a:t>
            </a:r>
            <a:r>
              <a:rPr lang="en-US" sz="7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목적</a:t>
            </a:r>
            <a:endParaRPr lang="en-US" sz="7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03452" y="5143500"/>
            <a:ext cx="5280153" cy="2657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2010년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대한민국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붐이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일어나면서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서울에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호텔들이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건설되었다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이로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인해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지역권의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호텔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호스텔의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밀집도를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알아보고자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한다</a:t>
            </a:r>
            <a:r>
              <a:rPr lang="en-US" sz="3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366405" y="1931266"/>
            <a:ext cx="6424468" cy="6425753"/>
          </a:xfrm>
          <a:custGeom>
            <a:avLst/>
            <a:gdLst/>
            <a:ahLst/>
            <a:cxnLst/>
            <a:rect l="l" t="t" r="r" b="b"/>
            <a:pathLst>
              <a:path w="6350000" h="635127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>
            <a:blip r:embed="rId2"/>
            <a:stretch>
              <a:fillRect l="-65802" r="-500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4687160" flipH="1">
            <a:off x="16473194" y="-1753456"/>
            <a:ext cx="3629613" cy="6317364"/>
          </a:xfrm>
          <a:custGeom>
            <a:avLst/>
            <a:gdLst/>
            <a:ahLst/>
            <a:cxnLst/>
            <a:rect l="l" t="t" r="r" b="b"/>
            <a:pathLst>
              <a:path w="3629613" h="6317364">
                <a:moveTo>
                  <a:pt x="3629612" y="0"/>
                </a:moveTo>
                <a:lnTo>
                  <a:pt x="0" y="0"/>
                </a:lnTo>
                <a:lnTo>
                  <a:pt x="0" y="6317364"/>
                </a:lnTo>
                <a:lnTo>
                  <a:pt x="3629612" y="6317364"/>
                </a:lnTo>
                <a:lnTo>
                  <a:pt x="36296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t="-70731" b="-7073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10155" y="2233676"/>
            <a:ext cx="6955707" cy="6868761"/>
          </a:xfrm>
          <a:custGeom>
            <a:avLst/>
            <a:gdLst/>
            <a:ahLst/>
            <a:cxnLst/>
            <a:rect l="l" t="t" r="r" b="b"/>
            <a:pathLst>
              <a:path w="6955707" h="6868761">
                <a:moveTo>
                  <a:pt x="0" y="0"/>
                </a:moveTo>
                <a:lnTo>
                  <a:pt x="6955707" y="0"/>
                </a:lnTo>
                <a:lnTo>
                  <a:pt x="6955707" y="6868760"/>
                </a:lnTo>
                <a:lnTo>
                  <a:pt x="0" y="686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2233676"/>
            <a:ext cx="6955707" cy="6868761"/>
          </a:xfrm>
          <a:custGeom>
            <a:avLst/>
            <a:gdLst/>
            <a:ahLst/>
            <a:cxnLst/>
            <a:rect l="l" t="t" r="r" b="b"/>
            <a:pathLst>
              <a:path w="6955707" h="6868761">
                <a:moveTo>
                  <a:pt x="0" y="0"/>
                </a:moveTo>
                <a:lnTo>
                  <a:pt x="6955707" y="0"/>
                </a:lnTo>
                <a:lnTo>
                  <a:pt x="6955707" y="6868760"/>
                </a:lnTo>
                <a:lnTo>
                  <a:pt x="0" y="6868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23771" y="342900"/>
            <a:ext cx="6458029" cy="125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</a:t>
            </a:r>
            <a:r>
              <a:rPr lang="en-US" sz="7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기사</a:t>
            </a:r>
            <a:r>
              <a:rPr lang="en-US" sz="7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발췌</a:t>
            </a:r>
            <a:endParaRPr lang="en-US" sz="7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6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2069" b="12069"/>
          <a:stretch>
            <a:fillRect/>
          </a:stretch>
        </p:blipFill>
        <p:spPr>
          <a:xfrm>
            <a:off x="9153525" y="0"/>
            <a:ext cx="9134475" cy="46196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558" b="5558"/>
          <a:stretch>
            <a:fillRect/>
          </a:stretch>
        </p:blipFill>
        <p:spPr>
          <a:xfrm>
            <a:off x="0" y="4638675"/>
            <a:ext cx="9134475" cy="463867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704F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0" y="4629150"/>
            <a:ext cx="18288000" cy="0"/>
          </a:xfrm>
          <a:prstGeom prst="line">
            <a:avLst/>
          </a:prstGeom>
          <a:ln w="19050" cap="flat">
            <a:solidFill>
              <a:srgbClr val="704F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V="1">
            <a:off x="9144000" y="-257356"/>
            <a:ext cx="0" cy="9534706"/>
          </a:xfrm>
          <a:prstGeom prst="line">
            <a:avLst/>
          </a:prstGeom>
          <a:ln w="19050" cap="flat">
            <a:solidFill>
              <a:srgbClr val="704F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730375"/>
            <a:ext cx="7284276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 spc="-399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</a:t>
            </a:r>
            <a:r>
              <a:rPr lang="en-US" sz="9999" spc="-399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9999" spc="-399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범위</a:t>
            </a:r>
            <a:endParaRPr lang="en-US" sz="9999" spc="-399" dirty="0">
              <a:solidFill>
                <a:srgbClr val="5E52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89176" y="5836602"/>
            <a:ext cx="6463173" cy="220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정보소통광장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(https://opengov.seoul.go.kr/)에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게시되어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관광숙박업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lvl="0" indent="0" algn="ctr">
              <a:lnSpc>
                <a:spcPts val="4419"/>
              </a:lnSpc>
              <a:spcBef>
                <a:spcPct val="0"/>
              </a:spcBef>
            </a:pP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2022년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자료를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선정하여</a:t>
            </a:r>
            <a:r>
              <a:rPr lang="en-US" sz="3399" spc="-67" dirty="0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399" spc="-67" dirty="0" err="1">
                <a:solidFill>
                  <a:srgbClr val="5E52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</a:t>
            </a:r>
            <a:endParaRPr lang="en-US" sz="3399" spc="-67" dirty="0">
              <a:solidFill>
                <a:srgbClr val="5E52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410190" y="-7563"/>
            <a:ext cx="1710961" cy="10294563"/>
          </a:xfrm>
          <a:custGeom>
            <a:avLst/>
            <a:gdLst/>
            <a:ahLst/>
            <a:cxnLst/>
            <a:rect l="l" t="t" r="r" b="b"/>
            <a:pathLst>
              <a:path w="450623" h="2811518">
                <a:moveTo>
                  <a:pt x="0" y="0"/>
                </a:moveTo>
                <a:lnTo>
                  <a:pt x="450623" y="0"/>
                </a:lnTo>
                <a:lnTo>
                  <a:pt x="450623" y="2811518"/>
                </a:lnTo>
                <a:lnTo>
                  <a:pt x="0" y="2811518"/>
                </a:lnTo>
                <a:close/>
              </a:path>
            </a:pathLst>
          </a:custGeom>
          <a:solidFill>
            <a:srgbClr val="DAD6D3"/>
          </a:solidFill>
          <a:ln cap="sq">
            <a:noFill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55994" y="933450"/>
            <a:ext cx="10436606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spc="-120" dirty="0" err="1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endParaRPr lang="en-US" sz="7000" spc="-120" dirty="0">
              <a:solidFill>
                <a:srgbClr val="463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7000" spc="-120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(Data Acquisition and Analysis Methods)</a:t>
            </a:r>
          </a:p>
        </p:txBody>
      </p:sp>
      <p:sp>
        <p:nvSpPr>
          <p:cNvPr id="8" name="Freeform 8"/>
          <p:cNvSpPr/>
          <p:nvPr/>
        </p:nvSpPr>
        <p:spPr>
          <a:xfrm>
            <a:off x="13608528" y="565222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436181" y="6987036"/>
            <a:ext cx="734395" cy="643952"/>
          </a:xfrm>
          <a:custGeom>
            <a:avLst/>
            <a:gdLst/>
            <a:ahLst/>
            <a:cxnLst/>
            <a:rect l="l" t="t" r="r" b="b"/>
            <a:pathLst>
              <a:path w="2578100" h="2260600">
                <a:moveTo>
                  <a:pt x="622300" y="0"/>
                </a:moveTo>
                <a:cubicBezTo>
                  <a:pt x="508000" y="0"/>
                  <a:pt x="406400" y="88900"/>
                  <a:pt x="406400" y="215900"/>
                </a:cubicBezTo>
                <a:lnTo>
                  <a:pt x="406400" y="279400"/>
                </a:lnTo>
                <a:cubicBezTo>
                  <a:pt x="406400" y="393700"/>
                  <a:pt x="508000" y="495300"/>
                  <a:pt x="622300" y="495300"/>
                </a:cubicBezTo>
                <a:cubicBezTo>
                  <a:pt x="736600" y="495300"/>
                  <a:pt x="838200" y="393700"/>
                  <a:pt x="838200" y="279400"/>
                </a:cubicBezTo>
                <a:lnTo>
                  <a:pt x="838200" y="215900"/>
                </a:lnTo>
                <a:cubicBezTo>
                  <a:pt x="838200" y="88900"/>
                  <a:pt x="736600" y="0"/>
                  <a:pt x="622300" y="0"/>
                </a:cubicBezTo>
                <a:close/>
                <a:moveTo>
                  <a:pt x="406400" y="965200"/>
                </a:moveTo>
                <a:cubicBezTo>
                  <a:pt x="406400" y="965200"/>
                  <a:pt x="393700" y="952500"/>
                  <a:pt x="393700" y="965200"/>
                </a:cubicBezTo>
                <a:lnTo>
                  <a:pt x="241300" y="1320800"/>
                </a:lnTo>
                <a:cubicBezTo>
                  <a:pt x="215900" y="1371600"/>
                  <a:pt x="165100" y="1409700"/>
                  <a:pt x="101600" y="1409700"/>
                </a:cubicBezTo>
                <a:lnTo>
                  <a:pt x="38100" y="1409700"/>
                </a:lnTo>
                <a:cubicBezTo>
                  <a:pt x="25400" y="1409700"/>
                  <a:pt x="12700" y="1409700"/>
                  <a:pt x="12700" y="1397000"/>
                </a:cubicBezTo>
                <a:cubicBezTo>
                  <a:pt x="0" y="1384300"/>
                  <a:pt x="0" y="1371600"/>
                  <a:pt x="12700" y="1358900"/>
                </a:cubicBezTo>
                <a:lnTo>
                  <a:pt x="203200" y="914400"/>
                </a:lnTo>
                <a:lnTo>
                  <a:pt x="266700" y="736600"/>
                </a:lnTo>
                <a:cubicBezTo>
                  <a:pt x="317500" y="635000"/>
                  <a:pt x="419100" y="558800"/>
                  <a:pt x="533400" y="558800"/>
                </a:cubicBezTo>
                <a:lnTo>
                  <a:pt x="711200" y="558800"/>
                </a:lnTo>
                <a:cubicBezTo>
                  <a:pt x="825500" y="558800"/>
                  <a:pt x="927100" y="635000"/>
                  <a:pt x="977900" y="736600"/>
                </a:cubicBezTo>
                <a:lnTo>
                  <a:pt x="1041400" y="914400"/>
                </a:lnTo>
                <a:lnTo>
                  <a:pt x="1231900" y="1358900"/>
                </a:lnTo>
                <a:cubicBezTo>
                  <a:pt x="1244600" y="1371600"/>
                  <a:pt x="1244600" y="1384300"/>
                  <a:pt x="1231900" y="1397000"/>
                </a:cubicBezTo>
                <a:cubicBezTo>
                  <a:pt x="1231900" y="1409700"/>
                  <a:pt x="1219200" y="1409700"/>
                  <a:pt x="1206500" y="1409700"/>
                </a:cubicBezTo>
                <a:lnTo>
                  <a:pt x="1143000" y="1409700"/>
                </a:lnTo>
                <a:cubicBezTo>
                  <a:pt x="1079500" y="1409700"/>
                  <a:pt x="1028700" y="1371600"/>
                  <a:pt x="1003300" y="1320800"/>
                </a:cubicBezTo>
                <a:lnTo>
                  <a:pt x="850900" y="965200"/>
                </a:lnTo>
                <a:cubicBezTo>
                  <a:pt x="850900" y="952500"/>
                  <a:pt x="838200" y="965200"/>
                  <a:pt x="838200" y="965200"/>
                </a:cubicBezTo>
                <a:lnTo>
                  <a:pt x="901700" y="1409700"/>
                </a:lnTo>
                <a:lnTo>
                  <a:pt x="977900" y="2222500"/>
                </a:lnTo>
                <a:cubicBezTo>
                  <a:pt x="977900" y="2235200"/>
                  <a:pt x="965200" y="2235200"/>
                  <a:pt x="965200" y="2247900"/>
                </a:cubicBezTo>
                <a:cubicBezTo>
                  <a:pt x="952500" y="2247900"/>
                  <a:pt x="952500" y="2260600"/>
                  <a:pt x="939800" y="2260600"/>
                </a:cubicBezTo>
                <a:lnTo>
                  <a:pt x="889000" y="2260600"/>
                </a:lnTo>
                <a:cubicBezTo>
                  <a:pt x="812800" y="2260600"/>
                  <a:pt x="749300" y="2209800"/>
                  <a:pt x="749300" y="2133600"/>
                </a:cubicBezTo>
                <a:lnTo>
                  <a:pt x="635000" y="1447800"/>
                </a:lnTo>
                <a:cubicBezTo>
                  <a:pt x="622300" y="1447800"/>
                  <a:pt x="622300" y="1447800"/>
                  <a:pt x="609600" y="1447800"/>
                </a:cubicBezTo>
                <a:lnTo>
                  <a:pt x="495300" y="2133600"/>
                </a:lnTo>
                <a:cubicBezTo>
                  <a:pt x="495300" y="2209800"/>
                  <a:pt x="431800" y="2260600"/>
                  <a:pt x="355600" y="2260600"/>
                </a:cubicBezTo>
                <a:lnTo>
                  <a:pt x="304800" y="2260600"/>
                </a:lnTo>
                <a:cubicBezTo>
                  <a:pt x="292100" y="2260600"/>
                  <a:pt x="292100" y="2247900"/>
                  <a:pt x="279400" y="2247900"/>
                </a:cubicBezTo>
                <a:cubicBezTo>
                  <a:pt x="279400" y="2235200"/>
                  <a:pt x="266700" y="2235200"/>
                  <a:pt x="266700" y="2222500"/>
                </a:cubicBezTo>
                <a:lnTo>
                  <a:pt x="342900" y="1409700"/>
                </a:lnTo>
                <a:lnTo>
                  <a:pt x="406400" y="965200"/>
                </a:lnTo>
                <a:close/>
                <a:moveTo>
                  <a:pt x="1955800" y="0"/>
                </a:moveTo>
                <a:cubicBezTo>
                  <a:pt x="1841500" y="0"/>
                  <a:pt x="1739900" y="88900"/>
                  <a:pt x="1739900" y="215900"/>
                </a:cubicBezTo>
                <a:lnTo>
                  <a:pt x="1739900" y="279400"/>
                </a:lnTo>
                <a:cubicBezTo>
                  <a:pt x="1739900" y="393700"/>
                  <a:pt x="1841500" y="495300"/>
                  <a:pt x="1955800" y="495300"/>
                </a:cubicBezTo>
                <a:cubicBezTo>
                  <a:pt x="2070100" y="495300"/>
                  <a:pt x="2171700" y="393700"/>
                  <a:pt x="2171700" y="279400"/>
                </a:cubicBezTo>
                <a:lnTo>
                  <a:pt x="2171700" y="215900"/>
                </a:lnTo>
                <a:cubicBezTo>
                  <a:pt x="2171700" y="88900"/>
                  <a:pt x="2070100" y="0"/>
                  <a:pt x="1955800" y="0"/>
                </a:cubicBezTo>
                <a:close/>
                <a:moveTo>
                  <a:pt x="1739900" y="965200"/>
                </a:moveTo>
                <a:cubicBezTo>
                  <a:pt x="1739900" y="965200"/>
                  <a:pt x="1727200" y="952500"/>
                  <a:pt x="1727200" y="965200"/>
                </a:cubicBezTo>
                <a:lnTo>
                  <a:pt x="1574800" y="1320800"/>
                </a:lnTo>
                <a:cubicBezTo>
                  <a:pt x="1549400" y="1371600"/>
                  <a:pt x="1498600" y="1409700"/>
                  <a:pt x="1435100" y="1409700"/>
                </a:cubicBezTo>
                <a:lnTo>
                  <a:pt x="1371600" y="1409700"/>
                </a:lnTo>
                <a:cubicBezTo>
                  <a:pt x="1358900" y="1409700"/>
                  <a:pt x="1346200" y="1409700"/>
                  <a:pt x="1346200" y="1397000"/>
                </a:cubicBezTo>
                <a:cubicBezTo>
                  <a:pt x="1333500" y="1384300"/>
                  <a:pt x="1333500" y="1371600"/>
                  <a:pt x="1346200" y="1358900"/>
                </a:cubicBezTo>
                <a:lnTo>
                  <a:pt x="1536700" y="914400"/>
                </a:lnTo>
                <a:lnTo>
                  <a:pt x="1600200" y="736600"/>
                </a:lnTo>
                <a:cubicBezTo>
                  <a:pt x="1651000" y="635000"/>
                  <a:pt x="1752600" y="558800"/>
                  <a:pt x="1866900" y="558800"/>
                </a:cubicBezTo>
                <a:lnTo>
                  <a:pt x="2044700" y="558800"/>
                </a:lnTo>
                <a:cubicBezTo>
                  <a:pt x="2159000" y="558800"/>
                  <a:pt x="2260600" y="635000"/>
                  <a:pt x="2311400" y="736600"/>
                </a:cubicBezTo>
                <a:lnTo>
                  <a:pt x="2374900" y="914400"/>
                </a:lnTo>
                <a:lnTo>
                  <a:pt x="2565400" y="1358900"/>
                </a:lnTo>
                <a:cubicBezTo>
                  <a:pt x="2578100" y="1371600"/>
                  <a:pt x="2578100" y="1384300"/>
                  <a:pt x="2565400" y="1397000"/>
                </a:cubicBezTo>
                <a:cubicBezTo>
                  <a:pt x="2565400" y="1409700"/>
                  <a:pt x="2552700" y="1409700"/>
                  <a:pt x="2540000" y="1409700"/>
                </a:cubicBezTo>
                <a:lnTo>
                  <a:pt x="2476500" y="1409700"/>
                </a:lnTo>
                <a:cubicBezTo>
                  <a:pt x="2413000" y="1409700"/>
                  <a:pt x="2362200" y="1371600"/>
                  <a:pt x="2336800" y="1320800"/>
                </a:cubicBezTo>
                <a:lnTo>
                  <a:pt x="2184400" y="965200"/>
                </a:lnTo>
                <a:cubicBezTo>
                  <a:pt x="2184400" y="952500"/>
                  <a:pt x="2171700" y="965200"/>
                  <a:pt x="2171700" y="965200"/>
                </a:cubicBezTo>
                <a:lnTo>
                  <a:pt x="2235200" y="1409700"/>
                </a:lnTo>
                <a:lnTo>
                  <a:pt x="2311400" y="2222500"/>
                </a:lnTo>
                <a:cubicBezTo>
                  <a:pt x="2311400" y="2235200"/>
                  <a:pt x="2298700" y="2235200"/>
                  <a:pt x="2298700" y="2247900"/>
                </a:cubicBezTo>
                <a:cubicBezTo>
                  <a:pt x="2286000" y="2247900"/>
                  <a:pt x="2286000" y="2260600"/>
                  <a:pt x="2273300" y="2260600"/>
                </a:cubicBezTo>
                <a:lnTo>
                  <a:pt x="2222500" y="2260600"/>
                </a:lnTo>
                <a:cubicBezTo>
                  <a:pt x="2146300" y="2260600"/>
                  <a:pt x="2082800" y="2209800"/>
                  <a:pt x="2082800" y="2133600"/>
                </a:cubicBezTo>
                <a:lnTo>
                  <a:pt x="1968500" y="1447800"/>
                </a:lnTo>
                <a:cubicBezTo>
                  <a:pt x="1955800" y="1447800"/>
                  <a:pt x="1955800" y="1447800"/>
                  <a:pt x="1943100" y="1447800"/>
                </a:cubicBezTo>
                <a:lnTo>
                  <a:pt x="1828800" y="2133600"/>
                </a:lnTo>
                <a:cubicBezTo>
                  <a:pt x="1828800" y="2209800"/>
                  <a:pt x="1765300" y="2260600"/>
                  <a:pt x="1689100" y="2260600"/>
                </a:cubicBezTo>
                <a:lnTo>
                  <a:pt x="1638300" y="2260600"/>
                </a:lnTo>
                <a:cubicBezTo>
                  <a:pt x="1625600" y="2260600"/>
                  <a:pt x="1625600" y="2247900"/>
                  <a:pt x="1612900" y="2247900"/>
                </a:cubicBezTo>
                <a:cubicBezTo>
                  <a:pt x="1612900" y="2235200"/>
                  <a:pt x="1600200" y="2235200"/>
                  <a:pt x="1600200" y="2222500"/>
                </a:cubicBezTo>
                <a:lnTo>
                  <a:pt x="1676400" y="1409700"/>
                </a:lnTo>
                <a:lnTo>
                  <a:pt x="1739900" y="96520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195899" y="6987036"/>
            <a:ext cx="3013551" cy="643952"/>
          </a:xfrm>
          <a:custGeom>
            <a:avLst/>
            <a:gdLst/>
            <a:ahLst/>
            <a:cxnLst/>
            <a:rect l="l" t="t" r="r" b="b"/>
            <a:pathLst>
              <a:path w="10579100" h="2260600">
                <a:moveTo>
                  <a:pt x="622300" y="0"/>
                </a:moveTo>
                <a:cubicBezTo>
                  <a:pt x="508000" y="0"/>
                  <a:pt x="406400" y="88900"/>
                  <a:pt x="406400" y="215900"/>
                </a:cubicBezTo>
                <a:lnTo>
                  <a:pt x="406400" y="279400"/>
                </a:lnTo>
                <a:cubicBezTo>
                  <a:pt x="406400" y="393700"/>
                  <a:pt x="508000" y="495300"/>
                  <a:pt x="622300" y="495300"/>
                </a:cubicBezTo>
                <a:cubicBezTo>
                  <a:pt x="736600" y="495300"/>
                  <a:pt x="838200" y="393700"/>
                  <a:pt x="838200" y="279400"/>
                </a:cubicBezTo>
                <a:lnTo>
                  <a:pt x="838200" y="215900"/>
                </a:lnTo>
                <a:cubicBezTo>
                  <a:pt x="838200" y="88900"/>
                  <a:pt x="736600" y="0"/>
                  <a:pt x="622300" y="0"/>
                </a:cubicBezTo>
                <a:close/>
                <a:moveTo>
                  <a:pt x="406400" y="965200"/>
                </a:moveTo>
                <a:cubicBezTo>
                  <a:pt x="406400" y="965200"/>
                  <a:pt x="393700" y="952500"/>
                  <a:pt x="393700" y="965200"/>
                </a:cubicBezTo>
                <a:lnTo>
                  <a:pt x="241300" y="1320800"/>
                </a:lnTo>
                <a:cubicBezTo>
                  <a:pt x="215900" y="1371600"/>
                  <a:pt x="165100" y="1409700"/>
                  <a:pt x="101600" y="1409700"/>
                </a:cubicBezTo>
                <a:lnTo>
                  <a:pt x="38100" y="1409700"/>
                </a:lnTo>
                <a:cubicBezTo>
                  <a:pt x="25400" y="1409700"/>
                  <a:pt x="12700" y="1409700"/>
                  <a:pt x="12700" y="1397000"/>
                </a:cubicBezTo>
                <a:cubicBezTo>
                  <a:pt x="0" y="1384300"/>
                  <a:pt x="0" y="1371600"/>
                  <a:pt x="12700" y="1358900"/>
                </a:cubicBezTo>
                <a:lnTo>
                  <a:pt x="203200" y="914400"/>
                </a:lnTo>
                <a:lnTo>
                  <a:pt x="266700" y="736600"/>
                </a:lnTo>
                <a:cubicBezTo>
                  <a:pt x="317500" y="635000"/>
                  <a:pt x="419100" y="558800"/>
                  <a:pt x="533400" y="558800"/>
                </a:cubicBezTo>
                <a:lnTo>
                  <a:pt x="711200" y="558800"/>
                </a:lnTo>
                <a:cubicBezTo>
                  <a:pt x="825500" y="558800"/>
                  <a:pt x="927100" y="635000"/>
                  <a:pt x="977900" y="736600"/>
                </a:cubicBezTo>
                <a:lnTo>
                  <a:pt x="1041400" y="914400"/>
                </a:lnTo>
                <a:lnTo>
                  <a:pt x="1231900" y="1358900"/>
                </a:lnTo>
                <a:cubicBezTo>
                  <a:pt x="1244600" y="1371600"/>
                  <a:pt x="1244600" y="1384300"/>
                  <a:pt x="1231900" y="1397000"/>
                </a:cubicBezTo>
                <a:cubicBezTo>
                  <a:pt x="1231900" y="1409700"/>
                  <a:pt x="1219200" y="1409700"/>
                  <a:pt x="1206500" y="1409700"/>
                </a:cubicBezTo>
                <a:lnTo>
                  <a:pt x="1143000" y="1409700"/>
                </a:lnTo>
                <a:cubicBezTo>
                  <a:pt x="1079500" y="1409700"/>
                  <a:pt x="1028700" y="1371600"/>
                  <a:pt x="1003300" y="1320800"/>
                </a:cubicBezTo>
                <a:lnTo>
                  <a:pt x="850900" y="965200"/>
                </a:lnTo>
                <a:cubicBezTo>
                  <a:pt x="850900" y="952500"/>
                  <a:pt x="838200" y="965200"/>
                  <a:pt x="838200" y="965200"/>
                </a:cubicBezTo>
                <a:lnTo>
                  <a:pt x="901700" y="1409700"/>
                </a:lnTo>
                <a:lnTo>
                  <a:pt x="977900" y="2222500"/>
                </a:lnTo>
                <a:cubicBezTo>
                  <a:pt x="977900" y="2235200"/>
                  <a:pt x="965200" y="2235200"/>
                  <a:pt x="965200" y="2247900"/>
                </a:cubicBezTo>
                <a:cubicBezTo>
                  <a:pt x="952500" y="2247900"/>
                  <a:pt x="952500" y="2260600"/>
                  <a:pt x="939800" y="2260600"/>
                </a:cubicBezTo>
                <a:lnTo>
                  <a:pt x="889000" y="2260600"/>
                </a:lnTo>
                <a:cubicBezTo>
                  <a:pt x="812800" y="2260600"/>
                  <a:pt x="749300" y="2209800"/>
                  <a:pt x="749300" y="2133600"/>
                </a:cubicBezTo>
                <a:lnTo>
                  <a:pt x="635000" y="1447800"/>
                </a:lnTo>
                <a:cubicBezTo>
                  <a:pt x="622300" y="1447800"/>
                  <a:pt x="622300" y="1447800"/>
                  <a:pt x="609600" y="1447800"/>
                </a:cubicBezTo>
                <a:lnTo>
                  <a:pt x="495300" y="2133600"/>
                </a:lnTo>
                <a:cubicBezTo>
                  <a:pt x="495300" y="2209800"/>
                  <a:pt x="431800" y="2260600"/>
                  <a:pt x="355600" y="2260600"/>
                </a:cubicBezTo>
                <a:lnTo>
                  <a:pt x="304800" y="2260600"/>
                </a:lnTo>
                <a:cubicBezTo>
                  <a:pt x="292100" y="2260600"/>
                  <a:pt x="292100" y="2247900"/>
                  <a:pt x="279400" y="2247900"/>
                </a:cubicBezTo>
                <a:cubicBezTo>
                  <a:pt x="279400" y="2235200"/>
                  <a:pt x="266700" y="2235200"/>
                  <a:pt x="266700" y="2222500"/>
                </a:cubicBezTo>
                <a:lnTo>
                  <a:pt x="342900" y="1409700"/>
                </a:lnTo>
                <a:lnTo>
                  <a:pt x="406400" y="965200"/>
                </a:lnTo>
                <a:close/>
                <a:moveTo>
                  <a:pt x="1955800" y="0"/>
                </a:moveTo>
                <a:cubicBezTo>
                  <a:pt x="1841500" y="0"/>
                  <a:pt x="1739900" y="88900"/>
                  <a:pt x="1739900" y="215900"/>
                </a:cubicBezTo>
                <a:lnTo>
                  <a:pt x="1739900" y="279400"/>
                </a:lnTo>
                <a:cubicBezTo>
                  <a:pt x="1739900" y="393700"/>
                  <a:pt x="1841500" y="495300"/>
                  <a:pt x="1955800" y="495300"/>
                </a:cubicBezTo>
                <a:cubicBezTo>
                  <a:pt x="2070100" y="495300"/>
                  <a:pt x="2171700" y="393700"/>
                  <a:pt x="2171700" y="279400"/>
                </a:cubicBezTo>
                <a:lnTo>
                  <a:pt x="2171700" y="215900"/>
                </a:lnTo>
                <a:cubicBezTo>
                  <a:pt x="2171700" y="88900"/>
                  <a:pt x="2070100" y="0"/>
                  <a:pt x="1955800" y="0"/>
                </a:cubicBezTo>
                <a:close/>
                <a:moveTo>
                  <a:pt x="1739900" y="965200"/>
                </a:moveTo>
                <a:cubicBezTo>
                  <a:pt x="1739900" y="965200"/>
                  <a:pt x="1727200" y="952500"/>
                  <a:pt x="1727200" y="965200"/>
                </a:cubicBezTo>
                <a:lnTo>
                  <a:pt x="1574800" y="1320800"/>
                </a:lnTo>
                <a:cubicBezTo>
                  <a:pt x="1549400" y="1371600"/>
                  <a:pt x="1498600" y="1409700"/>
                  <a:pt x="1435100" y="1409700"/>
                </a:cubicBezTo>
                <a:lnTo>
                  <a:pt x="1371600" y="1409700"/>
                </a:lnTo>
                <a:cubicBezTo>
                  <a:pt x="1358900" y="1409700"/>
                  <a:pt x="1346200" y="1409700"/>
                  <a:pt x="1346200" y="1397000"/>
                </a:cubicBezTo>
                <a:cubicBezTo>
                  <a:pt x="1333500" y="1384300"/>
                  <a:pt x="1333500" y="1371600"/>
                  <a:pt x="1346200" y="1358900"/>
                </a:cubicBezTo>
                <a:lnTo>
                  <a:pt x="1536700" y="914400"/>
                </a:lnTo>
                <a:lnTo>
                  <a:pt x="1600200" y="736600"/>
                </a:lnTo>
                <a:cubicBezTo>
                  <a:pt x="1651000" y="635000"/>
                  <a:pt x="1752600" y="558800"/>
                  <a:pt x="1866900" y="558800"/>
                </a:cubicBezTo>
                <a:lnTo>
                  <a:pt x="2044700" y="558800"/>
                </a:lnTo>
                <a:cubicBezTo>
                  <a:pt x="2159000" y="558800"/>
                  <a:pt x="2260600" y="635000"/>
                  <a:pt x="2311400" y="736600"/>
                </a:cubicBezTo>
                <a:lnTo>
                  <a:pt x="2374900" y="914400"/>
                </a:lnTo>
                <a:lnTo>
                  <a:pt x="2565400" y="1358900"/>
                </a:lnTo>
                <a:cubicBezTo>
                  <a:pt x="2578100" y="1371600"/>
                  <a:pt x="2578100" y="1384300"/>
                  <a:pt x="2565400" y="1397000"/>
                </a:cubicBezTo>
                <a:cubicBezTo>
                  <a:pt x="2565400" y="1409700"/>
                  <a:pt x="2552700" y="1409700"/>
                  <a:pt x="2540000" y="1409700"/>
                </a:cubicBezTo>
                <a:lnTo>
                  <a:pt x="2476500" y="1409700"/>
                </a:lnTo>
                <a:cubicBezTo>
                  <a:pt x="2413000" y="1409700"/>
                  <a:pt x="2362200" y="1371600"/>
                  <a:pt x="2336800" y="1320800"/>
                </a:cubicBezTo>
                <a:lnTo>
                  <a:pt x="2184400" y="965200"/>
                </a:lnTo>
                <a:cubicBezTo>
                  <a:pt x="2184400" y="952500"/>
                  <a:pt x="2171700" y="965200"/>
                  <a:pt x="2171700" y="965200"/>
                </a:cubicBezTo>
                <a:lnTo>
                  <a:pt x="2235200" y="1409700"/>
                </a:lnTo>
                <a:lnTo>
                  <a:pt x="2311400" y="2222500"/>
                </a:lnTo>
                <a:cubicBezTo>
                  <a:pt x="2311400" y="2235200"/>
                  <a:pt x="2298700" y="2235200"/>
                  <a:pt x="2298700" y="2247900"/>
                </a:cubicBezTo>
                <a:cubicBezTo>
                  <a:pt x="2286000" y="2247900"/>
                  <a:pt x="2286000" y="2260600"/>
                  <a:pt x="2273300" y="2260600"/>
                </a:cubicBezTo>
                <a:lnTo>
                  <a:pt x="2222500" y="2260600"/>
                </a:lnTo>
                <a:cubicBezTo>
                  <a:pt x="2146300" y="2260600"/>
                  <a:pt x="2082800" y="2209800"/>
                  <a:pt x="2082800" y="2133600"/>
                </a:cubicBezTo>
                <a:lnTo>
                  <a:pt x="1968500" y="1447800"/>
                </a:lnTo>
                <a:cubicBezTo>
                  <a:pt x="1955800" y="1447800"/>
                  <a:pt x="1955800" y="1447800"/>
                  <a:pt x="1943100" y="1447800"/>
                </a:cubicBezTo>
                <a:lnTo>
                  <a:pt x="1828800" y="2133600"/>
                </a:lnTo>
                <a:cubicBezTo>
                  <a:pt x="1828800" y="2209800"/>
                  <a:pt x="1765300" y="2260600"/>
                  <a:pt x="1689100" y="2260600"/>
                </a:cubicBezTo>
                <a:lnTo>
                  <a:pt x="1638300" y="2260600"/>
                </a:lnTo>
                <a:cubicBezTo>
                  <a:pt x="1625600" y="2260600"/>
                  <a:pt x="1625600" y="2247900"/>
                  <a:pt x="1612900" y="2247900"/>
                </a:cubicBezTo>
                <a:cubicBezTo>
                  <a:pt x="1612900" y="2235200"/>
                  <a:pt x="1600200" y="2235200"/>
                  <a:pt x="1600200" y="2222500"/>
                </a:cubicBezTo>
                <a:lnTo>
                  <a:pt x="1676400" y="1409700"/>
                </a:lnTo>
                <a:lnTo>
                  <a:pt x="1739900" y="965200"/>
                </a:lnTo>
                <a:close/>
                <a:moveTo>
                  <a:pt x="3289300" y="0"/>
                </a:moveTo>
                <a:cubicBezTo>
                  <a:pt x="3175000" y="0"/>
                  <a:pt x="3073400" y="88900"/>
                  <a:pt x="3073400" y="215900"/>
                </a:cubicBezTo>
                <a:lnTo>
                  <a:pt x="3073400" y="279400"/>
                </a:lnTo>
                <a:cubicBezTo>
                  <a:pt x="3073400" y="393700"/>
                  <a:pt x="3175000" y="495300"/>
                  <a:pt x="3289300" y="495300"/>
                </a:cubicBezTo>
                <a:cubicBezTo>
                  <a:pt x="3403600" y="495300"/>
                  <a:pt x="3505200" y="393700"/>
                  <a:pt x="3505200" y="279400"/>
                </a:cubicBezTo>
                <a:lnTo>
                  <a:pt x="3505200" y="215900"/>
                </a:lnTo>
                <a:cubicBezTo>
                  <a:pt x="3505200" y="88900"/>
                  <a:pt x="3403600" y="0"/>
                  <a:pt x="3289300" y="0"/>
                </a:cubicBezTo>
                <a:close/>
                <a:moveTo>
                  <a:pt x="3073400" y="965200"/>
                </a:moveTo>
                <a:cubicBezTo>
                  <a:pt x="3073400" y="965200"/>
                  <a:pt x="3060700" y="952500"/>
                  <a:pt x="3060700" y="965200"/>
                </a:cubicBezTo>
                <a:lnTo>
                  <a:pt x="2908300" y="1320800"/>
                </a:lnTo>
                <a:cubicBezTo>
                  <a:pt x="2882900" y="1371600"/>
                  <a:pt x="2832100" y="1409700"/>
                  <a:pt x="2768600" y="1409700"/>
                </a:cubicBezTo>
                <a:lnTo>
                  <a:pt x="2705100" y="1409700"/>
                </a:lnTo>
                <a:cubicBezTo>
                  <a:pt x="2692400" y="1409700"/>
                  <a:pt x="2679700" y="1409700"/>
                  <a:pt x="2679700" y="1397000"/>
                </a:cubicBezTo>
                <a:cubicBezTo>
                  <a:pt x="2667000" y="1384300"/>
                  <a:pt x="2667000" y="1371600"/>
                  <a:pt x="2679700" y="1358900"/>
                </a:cubicBezTo>
                <a:lnTo>
                  <a:pt x="2870200" y="914400"/>
                </a:lnTo>
                <a:lnTo>
                  <a:pt x="2933700" y="736600"/>
                </a:lnTo>
                <a:cubicBezTo>
                  <a:pt x="2984500" y="635000"/>
                  <a:pt x="3086100" y="558800"/>
                  <a:pt x="3200400" y="558800"/>
                </a:cubicBezTo>
                <a:lnTo>
                  <a:pt x="3378200" y="558800"/>
                </a:lnTo>
                <a:cubicBezTo>
                  <a:pt x="3492500" y="558800"/>
                  <a:pt x="3594100" y="635000"/>
                  <a:pt x="3644900" y="736600"/>
                </a:cubicBezTo>
                <a:lnTo>
                  <a:pt x="3708400" y="914400"/>
                </a:lnTo>
                <a:lnTo>
                  <a:pt x="3898900" y="1358900"/>
                </a:lnTo>
                <a:cubicBezTo>
                  <a:pt x="3911600" y="1371600"/>
                  <a:pt x="3911600" y="1384300"/>
                  <a:pt x="3898900" y="1397000"/>
                </a:cubicBezTo>
                <a:cubicBezTo>
                  <a:pt x="3898900" y="1409700"/>
                  <a:pt x="3886200" y="1409700"/>
                  <a:pt x="3873500" y="1409700"/>
                </a:cubicBezTo>
                <a:lnTo>
                  <a:pt x="3810000" y="1409700"/>
                </a:lnTo>
                <a:cubicBezTo>
                  <a:pt x="3746500" y="1409700"/>
                  <a:pt x="3695700" y="1371600"/>
                  <a:pt x="3670300" y="1320800"/>
                </a:cubicBezTo>
                <a:lnTo>
                  <a:pt x="3517900" y="965200"/>
                </a:lnTo>
                <a:cubicBezTo>
                  <a:pt x="3517900" y="952500"/>
                  <a:pt x="3505200" y="965200"/>
                  <a:pt x="3505200" y="965200"/>
                </a:cubicBezTo>
                <a:lnTo>
                  <a:pt x="3568700" y="1409700"/>
                </a:lnTo>
                <a:lnTo>
                  <a:pt x="3644900" y="2222500"/>
                </a:lnTo>
                <a:cubicBezTo>
                  <a:pt x="3644900" y="2235200"/>
                  <a:pt x="3632200" y="2235200"/>
                  <a:pt x="3632200" y="2247900"/>
                </a:cubicBezTo>
                <a:cubicBezTo>
                  <a:pt x="3619500" y="2247900"/>
                  <a:pt x="3619500" y="2260600"/>
                  <a:pt x="3606800" y="2260600"/>
                </a:cubicBezTo>
                <a:lnTo>
                  <a:pt x="3556000" y="2260600"/>
                </a:lnTo>
                <a:cubicBezTo>
                  <a:pt x="3479800" y="2260600"/>
                  <a:pt x="3416300" y="2209800"/>
                  <a:pt x="3416300" y="2133600"/>
                </a:cubicBezTo>
                <a:lnTo>
                  <a:pt x="3302000" y="1447800"/>
                </a:lnTo>
                <a:cubicBezTo>
                  <a:pt x="3289300" y="1447800"/>
                  <a:pt x="3289300" y="1447800"/>
                  <a:pt x="3276600" y="1447800"/>
                </a:cubicBezTo>
                <a:lnTo>
                  <a:pt x="3162300" y="2133600"/>
                </a:lnTo>
                <a:cubicBezTo>
                  <a:pt x="3162300" y="2209800"/>
                  <a:pt x="3098800" y="2260600"/>
                  <a:pt x="3022600" y="2260600"/>
                </a:cubicBezTo>
                <a:lnTo>
                  <a:pt x="2971800" y="2260600"/>
                </a:lnTo>
                <a:cubicBezTo>
                  <a:pt x="2959100" y="2260600"/>
                  <a:pt x="2959100" y="2247900"/>
                  <a:pt x="2946400" y="2247900"/>
                </a:cubicBezTo>
                <a:cubicBezTo>
                  <a:pt x="2946400" y="2235200"/>
                  <a:pt x="2933700" y="2235200"/>
                  <a:pt x="2933700" y="2222500"/>
                </a:cubicBezTo>
                <a:lnTo>
                  <a:pt x="3009900" y="1409700"/>
                </a:lnTo>
                <a:lnTo>
                  <a:pt x="3073400" y="965200"/>
                </a:lnTo>
                <a:close/>
                <a:moveTo>
                  <a:pt x="4622800" y="0"/>
                </a:moveTo>
                <a:cubicBezTo>
                  <a:pt x="4508500" y="0"/>
                  <a:pt x="4406900" y="88900"/>
                  <a:pt x="4406900" y="215900"/>
                </a:cubicBezTo>
                <a:lnTo>
                  <a:pt x="4406900" y="279400"/>
                </a:lnTo>
                <a:cubicBezTo>
                  <a:pt x="4406900" y="393700"/>
                  <a:pt x="4508500" y="495300"/>
                  <a:pt x="4622800" y="495300"/>
                </a:cubicBezTo>
                <a:cubicBezTo>
                  <a:pt x="4737100" y="495300"/>
                  <a:pt x="4838700" y="393700"/>
                  <a:pt x="4838700" y="279400"/>
                </a:cubicBezTo>
                <a:lnTo>
                  <a:pt x="4838700" y="215900"/>
                </a:lnTo>
                <a:cubicBezTo>
                  <a:pt x="4838700" y="88900"/>
                  <a:pt x="4737100" y="0"/>
                  <a:pt x="4622800" y="0"/>
                </a:cubicBezTo>
                <a:close/>
                <a:moveTo>
                  <a:pt x="4406900" y="965200"/>
                </a:moveTo>
                <a:cubicBezTo>
                  <a:pt x="4406900" y="965200"/>
                  <a:pt x="4394200" y="952500"/>
                  <a:pt x="4394200" y="965200"/>
                </a:cubicBezTo>
                <a:lnTo>
                  <a:pt x="4241800" y="1320800"/>
                </a:lnTo>
                <a:cubicBezTo>
                  <a:pt x="4216400" y="1371600"/>
                  <a:pt x="4165600" y="1409700"/>
                  <a:pt x="4102100" y="1409700"/>
                </a:cubicBezTo>
                <a:lnTo>
                  <a:pt x="4038600" y="1409700"/>
                </a:lnTo>
                <a:cubicBezTo>
                  <a:pt x="4025900" y="1409700"/>
                  <a:pt x="4013200" y="1409700"/>
                  <a:pt x="4013200" y="1397000"/>
                </a:cubicBezTo>
                <a:cubicBezTo>
                  <a:pt x="4000500" y="1384300"/>
                  <a:pt x="4000500" y="1371600"/>
                  <a:pt x="4013200" y="1358900"/>
                </a:cubicBezTo>
                <a:lnTo>
                  <a:pt x="4203700" y="914400"/>
                </a:lnTo>
                <a:lnTo>
                  <a:pt x="4267200" y="736600"/>
                </a:lnTo>
                <a:cubicBezTo>
                  <a:pt x="4318000" y="635000"/>
                  <a:pt x="4419600" y="558800"/>
                  <a:pt x="4533900" y="558800"/>
                </a:cubicBezTo>
                <a:lnTo>
                  <a:pt x="4711700" y="558800"/>
                </a:lnTo>
                <a:cubicBezTo>
                  <a:pt x="4826000" y="558800"/>
                  <a:pt x="4927600" y="635000"/>
                  <a:pt x="4978400" y="736600"/>
                </a:cubicBezTo>
                <a:lnTo>
                  <a:pt x="5041900" y="914400"/>
                </a:lnTo>
                <a:lnTo>
                  <a:pt x="5232400" y="1358900"/>
                </a:lnTo>
                <a:cubicBezTo>
                  <a:pt x="5245100" y="1371600"/>
                  <a:pt x="5245100" y="1384300"/>
                  <a:pt x="5232400" y="1397000"/>
                </a:cubicBezTo>
                <a:cubicBezTo>
                  <a:pt x="5232400" y="1409700"/>
                  <a:pt x="5219700" y="1409700"/>
                  <a:pt x="5207000" y="1409700"/>
                </a:cubicBezTo>
                <a:lnTo>
                  <a:pt x="5143500" y="1409700"/>
                </a:lnTo>
                <a:cubicBezTo>
                  <a:pt x="5080000" y="1409700"/>
                  <a:pt x="5029200" y="1371600"/>
                  <a:pt x="5003800" y="1320800"/>
                </a:cubicBezTo>
                <a:lnTo>
                  <a:pt x="4851400" y="965200"/>
                </a:lnTo>
                <a:cubicBezTo>
                  <a:pt x="4851400" y="952500"/>
                  <a:pt x="4838700" y="965200"/>
                  <a:pt x="4838700" y="965200"/>
                </a:cubicBezTo>
                <a:lnTo>
                  <a:pt x="4902200" y="1409700"/>
                </a:lnTo>
                <a:lnTo>
                  <a:pt x="4978400" y="2222500"/>
                </a:lnTo>
                <a:cubicBezTo>
                  <a:pt x="4978400" y="2235200"/>
                  <a:pt x="4965700" y="2235200"/>
                  <a:pt x="4965700" y="2247900"/>
                </a:cubicBezTo>
                <a:cubicBezTo>
                  <a:pt x="4953000" y="2247900"/>
                  <a:pt x="4953000" y="2260600"/>
                  <a:pt x="4940300" y="2260600"/>
                </a:cubicBezTo>
                <a:lnTo>
                  <a:pt x="4889500" y="2260600"/>
                </a:lnTo>
                <a:cubicBezTo>
                  <a:pt x="4813300" y="2260600"/>
                  <a:pt x="4749800" y="2209800"/>
                  <a:pt x="4749800" y="2133600"/>
                </a:cubicBezTo>
                <a:lnTo>
                  <a:pt x="4635500" y="1447800"/>
                </a:lnTo>
                <a:cubicBezTo>
                  <a:pt x="4622800" y="1447800"/>
                  <a:pt x="4622800" y="1447800"/>
                  <a:pt x="4610100" y="1447800"/>
                </a:cubicBezTo>
                <a:lnTo>
                  <a:pt x="4495800" y="2133600"/>
                </a:lnTo>
                <a:cubicBezTo>
                  <a:pt x="4495800" y="2209800"/>
                  <a:pt x="4432300" y="2260600"/>
                  <a:pt x="4356100" y="2260600"/>
                </a:cubicBezTo>
                <a:lnTo>
                  <a:pt x="4305300" y="2260600"/>
                </a:lnTo>
                <a:cubicBezTo>
                  <a:pt x="4292600" y="2260600"/>
                  <a:pt x="4292600" y="2247900"/>
                  <a:pt x="4279900" y="2247900"/>
                </a:cubicBezTo>
                <a:cubicBezTo>
                  <a:pt x="4279900" y="2235200"/>
                  <a:pt x="4267200" y="2235200"/>
                  <a:pt x="4267200" y="2222500"/>
                </a:cubicBezTo>
                <a:lnTo>
                  <a:pt x="4343400" y="1409700"/>
                </a:lnTo>
                <a:lnTo>
                  <a:pt x="4406900" y="965200"/>
                </a:lnTo>
                <a:close/>
                <a:moveTo>
                  <a:pt x="5956300" y="0"/>
                </a:moveTo>
                <a:cubicBezTo>
                  <a:pt x="5842000" y="0"/>
                  <a:pt x="5740400" y="88900"/>
                  <a:pt x="5740400" y="215900"/>
                </a:cubicBezTo>
                <a:lnTo>
                  <a:pt x="5740400" y="279400"/>
                </a:lnTo>
                <a:cubicBezTo>
                  <a:pt x="5740400" y="393700"/>
                  <a:pt x="5842000" y="495300"/>
                  <a:pt x="5956300" y="495300"/>
                </a:cubicBezTo>
                <a:cubicBezTo>
                  <a:pt x="6070600" y="495300"/>
                  <a:pt x="6172200" y="393700"/>
                  <a:pt x="6172200" y="279400"/>
                </a:cubicBezTo>
                <a:lnTo>
                  <a:pt x="6172200" y="215900"/>
                </a:lnTo>
                <a:cubicBezTo>
                  <a:pt x="6172200" y="88900"/>
                  <a:pt x="6070600" y="0"/>
                  <a:pt x="5956300" y="0"/>
                </a:cubicBezTo>
                <a:close/>
                <a:moveTo>
                  <a:pt x="5740400" y="965200"/>
                </a:moveTo>
                <a:cubicBezTo>
                  <a:pt x="5740400" y="965200"/>
                  <a:pt x="5727700" y="952500"/>
                  <a:pt x="5727700" y="965200"/>
                </a:cubicBezTo>
                <a:lnTo>
                  <a:pt x="5575300" y="1320800"/>
                </a:lnTo>
                <a:cubicBezTo>
                  <a:pt x="5549900" y="1371600"/>
                  <a:pt x="5499100" y="1409700"/>
                  <a:pt x="5435600" y="1409700"/>
                </a:cubicBezTo>
                <a:lnTo>
                  <a:pt x="5372100" y="1409700"/>
                </a:lnTo>
                <a:cubicBezTo>
                  <a:pt x="5359400" y="1409700"/>
                  <a:pt x="5346700" y="1409700"/>
                  <a:pt x="5346700" y="1397000"/>
                </a:cubicBezTo>
                <a:cubicBezTo>
                  <a:pt x="5334000" y="1384300"/>
                  <a:pt x="5334000" y="1371600"/>
                  <a:pt x="5346700" y="1358900"/>
                </a:cubicBezTo>
                <a:lnTo>
                  <a:pt x="5537200" y="914400"/>
                </a:lnTo>
                <a:lnTo>
                  <a:pt x="5600700" y="736600"/>
                </a:lnTo>
                <a:cubicBezTo>
                  <a:pt x="5651500" y="635000"/>
                  <a:pt x="5753100" y="558800"/>
                  <a:pt x="5867400" y="558800"/>
                </a:cubicBezTo>
                <a:lnTo>
                  <a:pt x="6045200" y="558800"/>
                </a:lnTo>
                <a:cubicBezTo>
                  <a:pt x="6159500" y="558800"/>
                  <a:pt x="6261100" y="635000"/>
                  <a:pt x="6311900" y="736600"/>
                </a:cubicBezTo>
                <a:lnTo>
                  <a:pt x="6375400" y="914400"/>
                </a:lnTo>
                <a:lnTo>
                  <a:pt x="6565900" y="1358900"/>
                </a:lnTo>
                <a:cubicBezTo>
                  <a:pt x="6578600" y="1371600"/>
                  <a:pt x="6578600" y="1384300"/>
                  <a:pt x="6565900" y="1397000"/>
                </a:cubicBezTo>
                <a:cubicBezTo>
                  <a:pt x="6565900" y="1409700"/>
                  <a:pt x="6553200" y="1409700"/>
                  <a:pt x="6540500" y="1409700"/>
                </a:cubicBezTo>
                <a:lnTo>
                  <a:pt x="6477000" y="1409700"/>
                </a:lnTo>
                <a:cubicBezTo>
                  <a:pt x="6413500" y="1409700"/>
                  <a:pt x="6362700" y="1371600"/>
                  <a:pt x="6337300" y="1320800"/>
                </a:cubicBezTo>
                <a:lnTo>
                  <a:pt x="6184900" y="965200"/>
                </a:lnTo>
                <a:cubicBezTo>
                  <a:pt x="6184900" y="952500"/>
                  <a:pt x="6172200" y="965200"/>
                  <a:pt x="6172200" y="965200"/>
                </a:cubicBezTo>
                <a:lnTo>
                  <a:pt x="6235700" y="1409700"/>
                </a:lnTo>
                <a:lnTo>
                  <a:pt x="6311900" y="2222500"/>
                </a:lnTo>
                <a:cubicBezTo>
                  <a:pt x="6311900" y="2235200"/>
                  <a:pt x="6299200" y="2235200"/>
                  <a:pt x="6299200" y="2247900"/>
                </a:cubicBezTo>
                <a:cubicBezTo>
                  <a:pt x="6286500" y="2247900"/>
                  <a:pt x="6286500" y="2260600"/>
                  <a:pt x="6273800" y="2260600"/>
                </a:cubicBezTo>
                <a:lnTo>
                  <a:pt x="6223000" y="2260600"/>
                </a:lnTo>
                <a:cubicBezTo>
                  <a:pt x="6146800" y="2260600"/>
                  <a:pt x="6083300" y="2209800"/>
                  <a:pt x="6083300" y="2133600"/>
                </a:cubicBezTo>
                <a:lnTo>
                  <a:pt x="5969000" y="1447800"/>
                </a:lnTo>
                <a:cubicBezTo>
                  <a:pt x="5956300" y="1447800"/>
                  <a:pt x="5956300" y="1447800"/>
                  <a:pt x="5943600" y="1447800"/>
                </a:cubicBezTo>
                <a:lnTo>
                  <a:pt x="5829300" y="2133600"/>
                </a:lnTo>
                <a:cubicBezTo>
                  <a:pt x="5829300" y="2209800"/>
                  <a:pt x="5765800" y="2260600"/>
                  <a:pt x="5689600" y="2260600"/>
                </a:cubicBezTo>
                <a:lnTo>
                  <a:pt x="5638800" y="2260600"/>
                </a:lnTo>
                <a:cubicBezTo>
                  <a:pt x="5626100" y="2260600"/>
                  <a:pt x="5626100" y="2247900"/>
                  <a:pt x="5613400" y="2247900"/>
                </a:cubicBezTo>
                <a:cubicBezTo>
                  <a:pt x="5613400" y="2235200"/>
                  <a:pt x="5600700" y="2235200"/>
                  <a:pt x="5600700" y="2222500"/>
                </a:cubicBezTo>
                <a:lnTo>
                  <a:pt x="5676900" y="1409700"/>
                </a:lnTo>
                <a:lnTo>
                  <a:pt x="5740400" y="965200"/>
                </a:lnTo>
                <a:close/>
                <a:moveTo>
                  <a:pt x="7289800" y="0"/>
                </a:moveTo>
                <a:cubicBezTo>
                  <a:pt x="7175500" y="0"/>
                  <a:pt x="7073900" y="88900"/>
                  <a:pt x="7073900" y="215900"/>
                </a:cubicBezTo>
                <a:lnTo>
                  <a:pt x="7073900" y="279400"/>
                </a:lnTo>
                <a:cubicBezTo>
                  <a:pt x="7073900" y="393700"/>
                  <a:pt x="7175500" y="495300"/>
                  <a:pt x="7289800" y="495300"/>
                </a:cubicBezTo>
                <a:cubicBezTo>
                  <a:pt x="7404100" y="495300"/>
                  <a:pt x="7505700" y="393700"/>
                  <a:pt x="7505700" y="279400"/>
                </a:cubicBezTo>
                <a:lnTo>
                  <a:pt x="7505700" y="215900"/>
                </a:lnTo>
                <a:cubicBezTo>
                  <a:pt x="7505700" y="88900"/>
                  <a:pt x="7404100" y="0"/>
                  <a:pt x="7289800" y="0"/>
                </a:cubicBezTo>
                <a:close/>
                <a:moveTo>
                  <a:pt x="7073900" y="965200"/>
                </a:moveTo>
                <a:cubicBezTo>
                  <a:pt x="7073900" y="965200"/>
                  <a:pt x="7061200" y="952500"/>
                  <a:pt x="7061200" y="965200"/>
                </a:cubicBezTo>
                <a:lnTo>
                  <a:pt x="6908800" y="1320800"/>
                </a:lnTo>
                <a:cubicBezTo>
                  <a:pt x="6883400" y="1371600"/>
                  <a:pt x="6832600" y="1409700"/>
                  <a:pt x="6769100" y="1409700"/>
                </a:cubicBezTo>
                <a:lnTo>
                  <a:pt x="6705600" y="1409700"/>
                </a:lnTo>
                <a:cubicBezTo>
                  <a:pt x="6692900" y="1409700"/>
                  <a:pt x="6680200" y="1409700"/>
                  <a:pt x="6680200" y="1397000"/>
                </a:cubicBezTo>
                <a:cubicBezTo>
                  <a:pt x="6667500" y="1384300"/>
                  <a:pt x="6667500" y="1371600"/>
                  <a:pt x="6680200" y="1358900"/>
                </a:cubicBezTo>
                <a:lnTo>
                  <a:pt x="6870700" y="914400"/>
                </a:lnTo>
                <a:lnTo>
                  <a:pt x="6934200" y="736600"/>
                </a:lnTo>
                <a:cubicBezTo>
                  <a:pt x="6985000" y="635000"/>
                  <a:pt x="7086600" y="558800"/>
                  <a:pt x="7200900" y="558800"/>
                </a:cubicBezTo>
                <a:lnTo>
                  <a:pt x="7378700" y="558800"/>
                </a:lnTo>
                <a:cubicBezTo>
                  <a:pt x="7493000" y="558800"/>
                  <a:pt x="7594600" y="635000"/>
                  <a:pt x="7645400" y="736600"/>
                </a:cubicBezTo>
                <a:lnTo>
                  <a:pt x="7708900" y="914400"/>
                </a:lnTo>
                <a:lnTo>
                  <a:pt x="7899400" y="1358900"/>
                </a:lnTo>
                <a:cubicBezTo>
                  <a:pt x="7912100" y="1371600"/>
                  <a:pt x="7912100" y="1384300"/>
                  <a:pt x="7899400" y="1397000"/>
                </a:cubicBezTo>
                <a:cubicBezTo>
                  <a:pt x="7899400" y="1409700"/>
                  <a:pt x="7886700" y="1409700"/>
                  <a:pt x="7874000" y="1409700"/>
                </a:cubicBezTo>
                <a:lnTo>
                  <a:pt x="7810500" y="1409700"/>
                </a:lnTo>
                <a:cubicBezTo>
                  <a:pt x="7747000" y="1409700"/>
                  <a:pt x="7696200" y="1371600"/>
                  <a:pt x="7670800" y="1320800"/>
                </a:cubicBezTo>
                <a:lnTo>
                  <a:pt x="7518400" y="965200"/>
                </a:lnTo>
                <a:cubicBezTo>
                  <a:pt x="7518400" y="952500"/>
                  <a:pt x="7505700" y="965200"/>
                  <a:pt x="7505700" y="965200"/>
                </a:cubicBezTo>
                <a:lnTo>
                  <a:pt x="7569200" y="1409700"/>
                </a:lnTo>
                <a:lnTo>
                  <a:pt x="7645400" y="2222500"/>
                </a:lnTo>
                <a:cubicBezTo>
                  <a:pt x="7645400" y="2235200"/>
                  <a:pt x="7632700" y="2235200"/>
                  <a:pt x="7632700" y="2247900"/>
                </a:cubicBezTo>
                <a:cubicBezTo>
                  <a:pt x="7620000" y="2247900"/>
                  <a:pt x="7620000" y="2260600"/>
                  <a:pt x="7607300" y="2260600"/>
                </a:cubicBezTo>
                <a:lnTo>
                  <a:pt x="7556500" y="2260600"/>
                </a:lnTo>
                <a:cubicBezTo>
                  <a:pt x="7480300" y="2260600"/>
                  <a:pt x="7416800" y="2209800"/>
                  <a:pt x="7416800" y="2133600"/>
                </a:cubicBezTo>
                <a:lnTo>
                  <a:pt x="7302500" y="1447800"/>
                </a:lnTo>
                <a:cubicBezTo>
                  <a:pt x="7289800" y="1447800"/>
                  <a:pt x="7289800" y="1447800"/>
                  <a:pt x="7277100" y="1447800"/>
                </a:cubicBezTo>
                <a:lnTo>
                  <a:pt x="7162800" y="2133600"/>
                </a:lnTo>
                <a:cubicBezTo>
                  <a:pt x="7162800" y="2209800"/>
                  <a:pt x="7099300" y="2260600"/>
                  <a:pt x="7023100" y="2260600"/>
                </a:cubicBezTo>
                <a:lnTo>
                  <a:pt x="6972300" y="2260600"/>
                </a:lnTo>
                <a:cubicBezTo>
                  <a:pt x="6959600" y="2260600"/>
                  <a:pt x="6959600" y="2247900"/>
                  <a:pt x="6946900" y="2247900"/>
                </a:cubicBezTo>
                <a:cubicBezTo>
                  <a:pt x="6946900" y="2235200"/>
                  <a:pt x="6934200" y="2235200"/>
                  <a:pt x="6934200" y="2222500"/>
                </a:cubicBezTo>
                <a:lnTo>
                  <a:pt x="7010400" y="1409700"/>
                </a:lnTo>
                <a:lnTo>
                  <a:pt x="7073900" y="965200"/>
                </a:lnTo>
                <a:close/>
                <a:moveTo>
                  <a:pt x="8623300" y="0"/>
                </a:moveTo>
                <a:cubicBezTo>
                  <a:pt x="8509000" y="0"/>
                  <a:pt x="8407400" y="88900"/>
                  <a:pt x="8407400" y="215900"/>
                </a:cubicBezTo>
                <a:lnTo>
                  <a:pt x="8407400" y="279400"/>
                </a:lnTo>
                <a:cubicBezTo>
                  <a:pt x="8407400" y="393700"/>
                  <a:pt x="8509000" y="495300"/>
                  <a:pt x="8623300" y="495300"/>
                </a:cubicBezTo>
                <a:cubicBezTo>
                  <a:pt x="8737600" y="495300"/>
                  <a:pt x="8839200" y="393700"/>
                  <a:pt x="8839200" y="279400"/>
                </a:cubicBezTo>
                <a:lnTo>
                  <a:pt x="8839200" y="215900"/>
                </a:lnTo>
                <a:cubicBezTo>
                  <a:pt x="8839200" y="88900"/>
                  <a:pt x="8737600" y="0"/>
                  <a:pt x="8623300" y="0"/>
                </a:cubicBezTo>
                <a:close/>
                <a:moveTo>
                  <a:pt x="8407400" y="965200"/>
                </a:moveTo>
                <a:cubicBezTo>
                  <a:pt x="8407400" y="965200"/>
                  <a:pt x="8394700" y="952500"/>
                  <a:pt x="8394700" y="965200"/>
                </a:cubicBezTo>
                <a:lnTo>
                  <a:pt x="8242300" y="1320800"/>
                </a:lnTo>
                <a:cubicBezTo>
                  <a:pt x="8216900" y="1371600"/>
                  <a:pt x="8166100" y="1409700"/>
                  <a:pt x="8102600" y="1409700"/>
                </a:cubicBezTo>
                <a:lnTo>
                  <a:pt x="8039100" y="1409700"/>
                </a:lnTo>
                <a:cubicBezTo>
                  <a:pt x="8026400" y="1409700"/>
                  <a:pt x="8013700" y="1409700"/>
                  <a:pt x="8013700" y="1397000"/>
                </a:cubicBezTo>
                <a:cubicBezTo>
                  <a:pt x="8001000" y="1384300"/>
                  <a:pt x="8001000" y="1371600"/>
                  <a:pt x="8013700" y="1358900"/>
                </a:cubicBezTo>
                <a:lnTo>
                  <a:pt x="8204200" y="914400"/>
                </a:lnTo>
                <a:lnTo>
                  <a:pt x="8267700" y="736600"/>
                </a:lnTo>
                <a:cubicBezTo>
                  <a:pt x="8318500" y="635000"/>
                  <a:pt x="8420100" y="558800"/>
                  <a:pt x="8534400" y="558800"/>
                </a:cubicBezTo>
                <a:lnTo>
                  <a:pt x="8712200" y="558800"/>
                </a:lnTo>
                <a:cubicBezTo>
                  <a:pt x="8826500" y="558800"/>
                  <a:pt x="8928100" y="635000"/>
                  <a:pt x="8978900" y="736600"/>
                </a:cubicBezTo>
                <a:lnTo>
                  <a:pt x="9042400" y="914400"/>
                </a:lnTo>
                <a:lnTo>
                  <a:pt x="9232900" y="1358900"/>
                </a:lnTo>
                <a:cubicBezTo>
                  <a:pt x="9245600" y="1371600"/>
                  <a:pt x="9245600" y="1384300"/>
                  <a:pt x="9232900" y="1397000"/>
                </a:cubicBezTo>
                <a:cubicBezTo>
                  <a:pt x="9232900" y="1409700"/>
                  <a:pt x="9220200" y="1409700"/>
                  <a:pt x="9207500" y="1409700"/>
                </a:cubicBezTo>
                <a:lnTo>
                  <a:pt x="9144000" y="1409700"/>
                </a:lnTo>
                <a:cubicBezTo>
                  <a:pt x="9080500" y="1409700"/>
                  <a:pt x="9029700" y="1371600"/>
                  <a:pt x="9004300" y="1320800"/>
                </a:cubicBezTo>
                <a:lnTo>
                  <a:pt x="8851900" y="965200"/>
                </a:lnTo>
                <a:cubicBezTo>
                  <a:pt x="8851900" y="952500"/>
                  <a:pt x="8839200" y="965200"/>
                  <a:pt x="8839200" y="965200"/>
                </a:cubicBezTo>
                <a:lnTo>
                  <a:pt x="8902700" y="1409700"/>
                </a:lnTo>
                <a:lnTo>
                  <a:pt x="8978900" y="2222500"/>
                </a:lnTo>
                <a:cubicBezTo>
                  <a:pt x="8978900" y="2235200"/>
                  <a:pt x="8966200" y="2235200"/>
                  <a:pt x="8966200" y="2247900"/>
                </a:cubicBezTo>
                <a:cubicBezTo>
                  <a:pt x="8953500" y="2247900"/>
                  <a:pt x="8953500" y="2260600"/>
                  <a:pt x="8940800" y="2260600"/>
                </a:cubicBezTo>
                <a:lnTo>
                  <a:pt x="8890000" y="2260600"/>
                </a:lnTo>
                <a:cubicBezTo>
                  <a:pt x="8813800" y="2260600"/>
                  <a:pt x="8750300" y="2209800"/>
                  <a:pt x="8750300" y="2133600"/>
                </a:cubicBezTo>
                <a:lnTo>
                  <a:pt x="8636000" y="1447800"/>
                </a:lnTo>
                <a:cubicBezTo>
                  <a:pt x="8623300" y="1447800"/>
                  <a:pt x="8623300" y="1447800"/>
                  <a:pt x="8610600" y="1447800"/>
                </a:cubicBezTo>
                <a:lnTo>
                  <a:pt x="8496300" y="2133600"/>
                </a:lnTo>
                <a:cubicBezTo>
                  <a:pt x="8496300" y="2209800"/>
                  <a:pt x="8432800" y="2260600"/>
                  <a:pt x="8356600" y="2260600"/>
                </a:cubicBezTo>
                <a:lnTo>
                  <a:pt x="8305800" y="2260600"/>
                </a:lnTo>
                <a:cubicBezTo>
                  <a:pt x="8293100" y="2260600"/>
                  <a:pt x="8293100" y="2247900"/>
                  <a:pt x="8280400" y="2247900"/>
                </a:cubicBezTo>
                <a:cubicBezTo>
                  <a:pt x="8280400" y="2235200"/>
                  <a:pt x="8267700" y="2235200"/>
                  <a:pt x="8267700" y="2222500"/>
                </a:cubicBezTo>
                <a:lnTo>
                  <a:pt x="8343900" y="1409700"/>
                </a:lnTo>
                <a:lnTo>
                  <a:pt x="8407400" y="965200"/>
                </a:lnTo>
                <a:close/>
                <a:moveTo>
                  <a:pt x="9956800" y="0"/>
                </a:moveTo>
                <a:cubicBezTo>
                  <a:pt x="9842500" y="0"/>
                  <a:pt x="9740900" y="88900"/>
                  <a:pt x="9740900" y="215900"/>
                </a:cubicBezTo>
                <a:lnTo>
                  <a:pt x="9740900" y="279400"/>
                </a:lnTo>
                <a:cubicBezTo>
                  <a:pt x="9740900" y="393700"/>
                  <a:pt x="9842500" y="495300"/>
                  <a:pt x="9956800" y="495300"/>
                </a:cubicBezTo>
                <a:cubicBezTo>
                  <a:pt x="10071100" y="495300"/>
                  <a:pt x="10172700" y="393700"/>
                  <a:pt x="10172700" y="279400"/>
                </a:cubicBezTo>
                <a:lnTo>
                  <a:pt x="10172700" y="215900"/>
                </a:lnTo>
                <a:cubicBezTo>
                  <a:pt x="10172700" y="88900"/>
                  <a:pt x="10071100" y="0"/>
                  <a:pt x="9956800" y="0"/>
                </a:cubicBezTo>
                <a:close/>
                <a:moveTo>
                  <a:pt x="9740900" y="965200"/>
                </a:moveTo>
                <a:cubicBezTo>
                  <a:pt x="9740900" y="965200"/>
                  <a:pt x="9728200" y="952500"/>
                  <a:pt x="9728200" y="965200"/>
                </a:cubicBezTo>
                <a:lnTo>
                  <a:pt x="9575800" y="1320800"/>
                </a:lnTo>
                <a:cubicBezTo>
                  <a:pt x="9550400" y="1371600"/>
                  <a:pt x="9499600" y="1409700"/>
                  <a:pt x="9436100" y="1409700"/>
                </a:cubicBezTo>
                <a:lnTo>
                  <a:pt x="9372600" y="1409700"/>
                </a:lnTo>
                <a:cubicBezTo>
                  <a:pt x="9359900" y="1409700"/>
                  <a:pt x="9347200" y="1409700"/>
                  <a:pt x="9347200" y="1397000"/>
                </a:cubicBezTo>
                <a:cubicBezTo>
                  <a:pt x="9334500" y="1384300"/>
                  <a:pt x="9334500" y="1371600"/>
                  <a:pt x="9347200" y="1358900"/>
                </a:cubicBezTo>
                <a:lnTo>
                  <a:pt x="9537700" y="914400"/>
                </a:lnTo>
                <a:lnTo>
                  <a:pt x="9601200" y="736600"/>
                </a:lnTo>
                <a:cubicBezTo>
                  <a:pt x="9652000" y="635000"/>
                  <a:pt x="9753600" y="558800"/>
                  <a:pt x="9867900" y="558800"/>
                </a:cubicBezTo>
                <a:lnTo>
                  <a:pt x="10045700" y="558800"/>
                </a:lnTo>
                <a:cubicBezTo>
                  <a:pt x="10160000" y="558800"/>
                  <a:pt x="10261600" y="635000"/>
                  <a:pt x="10312400" y="736600"/>
                </a:cubicBezTo>
                <a:lnTo>
                  <a:pt x="10375900" y="914400"/>
                </a:lnTo>
                <a:lnTo>
                  <a:pt x="10566400" y="1358900"/>
                </a:lnTo>
                <a:cubicBezTo>
                  <a:pt x="10579100" y="1371600"/>
                  <a:pt x="10579100" y="1384300"/>
                  <a:pt x="10566400" y="1397000"/>
                </a:cubicBezTo>
                <a:cubicBezTo>
                  <a:pt x="10566400" y="1409700"/>
                  <a:pt x="10553700" y="1409700"/>
                  <a:pt x="10541000" y="1409700"/>
                </a:cubicBezTo>
                <a:lnTo>
                  <a:pt x="10477500" y="1409700"/>
                </a:lnTo>
                <a:cubicBezTo>
                  <a:pt x="10414000" y="1409700"/>
                  <a:pt x="10363200" y="1371600"/>
                  <a:pt x="10337800" y="1320800"/>
                </a:cubicBezTo>
                <a:lnTo>
                  <a:pt x="10185400" y="965200"/>
                </a:lnTo>
                <a:cubicBezTo>
                  <a:pt x="10185400" y="952500"/>
                  <a:pt x="10172700" y="965200"/>
                  <a:pt x="10172700" y="965200"/>
                </a:cubicBezTo>
                <a:lnTo>
                  <a:pt x="10236200" y="1409700"/>
                </a:lnTo>
                <a:lnTo>
                  <a:pt x="10312400" y="2222500"/>
                </a:lnTo>
                <a:cubicBezTo>
                  <a:pt x="10312400" y="2235200"/>
                  <a:pt x="10299700" y="2235200"/>
                  <a:pt x="10299700" y="2247900"/>
                </a:cubicBezTo>
                <a:cubicBezTo>
                  <a:pt x="10287000" y="2247900"/>
                  <a:pt x="10287000" y="2260600"/>
                  <a:pt x="10274300" y="2260600"/>
                </a:cubicBezTo>
                <a:lnTo>
                  <a:pt x="10223500" y="2260600"/>
                </a:lnTo>
                <a:cubicBezTo>
                  <a:pt x="10147300" y="2260600"/>
                  <a:pt x="10083800" y="2209800"/>
                  <a:pt x="10083800" y="2133600"/>
                </a:cubicBezTo>
                <a:lnTo>
                  <a:pt x="9969500" y="1447800"/>
                </a:lnTo>
                <a:cubicBezTo>
                  <a:pt x="9956800" y="1447800"/>
                  <a:pt x="9956800" y="1447800"/>
                  <a:pt x="9944100" y="1447800"/>
                </a:cubicBezTo>
                <a:lnTo>
                  <a:pt x="9829800" y="2133600"/>
                </a:lnTo>
                <a:cubicBezTo>
                  <a:pt x="9829800" y="2209800"/>
                  <a:pt x="9766300" y="2260600"/>
                  <a:pt x="9690100" y="2260600"/>
                </a:cubicBezTo>
                <a:lnTo>
                  <a:pt x="9639300" y="2260600"/>
                </a:lnTo>
                <a:cubicBezTo>
                  <a:pt x="9626600" y="2260600"/>
                  <a:pt x="9626600" y="2247900"/>
                  <a:pt x="9613900" y="2247900"/>
                </a:cubicBezTo>
                <a:cubicBezTo>
                  <a:pt x="9613900" y="2235200"/>
                  <a:pt x="9601200" y="2235200"/>
                  <a:pt x="9601200" y="2222500"/>
                </a:cubicBezTo>
                <a:lnTo>
                  <a:pt x="9677400" y="1409700"/>
                </a:lnTo>
                <a:lnTo>
                  <a:pt x="9740900" y="965200"/>
                </a:lnTo>
                <a:close/>
              </a:path>
            </a:pathLst>
          </a:custGeom>
          <a:solidFill>
            <a:srgbClr val="A9A09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432563" y="4739234"/>
            <a:ext cx="3780505" cy="197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76"/>
              </a:lnSpc>
              <a:spcBef>
                <a:spcPct val="0"/>
              </a:spcBef>
            </a:pPr>
            <a:r>
              <a:rPr lang="en-US" sz="11000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sz="11000" u="none" strike="noStrike" spc="-492" dirty="0">
                <a:solidFill>
                  <a:srgbClr val="463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907" y="5019207"/>
            <a:ext cx="685782" cy="769756"/>
          </a:xfrm>
          <a:custGeom>
            <a:avLst/>
            <a:gdLst/>
            <a:ahLst/>
            <a:cxnLst/>
            <a:rect l="l" t="t" r="r" b="b"/>
            <a:pathLst>
              <a:path w="685782" h="769756">
                <a:moveTo>
                  <a:pt x="0" y="0"/>
                </a:moveTo>
                <a:lnTo>
                  <a:pt x="685782" y="0"/>
                </a:lnTo>
                <a:lnTo>
                  <a:pt x="685782" y="769755"/>
                </a:lnTo>
                <a:lnTo>
                  <a:pt x="0" y="76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721932" y="5145070"/>
            <a:ext cx="601809" cy="769756"/>
          </a:xfrm>
          <a:custGeom>
            <a:avLst/>
            <a:gdLst/>
            <a:ahLst/>
            <a:cxnLst/>
            <a:rect l="l" t="t" r="r" b="b"/>
            <a:pathLst>
              <a:path w="601809" h="769756">
                <a:moveTo>
                  <a:pt x="0" y="0"/>
                </a:moveTo>
                <a:lnTo>
                  <a:pt x="601809" y="0"/>
                </a:lnTo>
                <a:lnTo>
                  <a:pt x="601809" y="769756"/>
                </a:lnTo>
                <a:lnTo>
                  <a:pt x="0" y="76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889220" y="5143500"/>
            <a:ext cx="763386" cy="541310"/>
          </a:xfrm>
          <a:custGeom>
            <a:avLst/>
            <a:gdLst/>
            <a:ahLst/>
            <a:cxnLst/>
            <a:rect l="l" t="t" r="r" b="b"/>
            <a:pathLst>
              <a:path w="763386" h="541310">
                <a:moveTo>
                  <a:pt x="0" y="0"/>
                </a:moveTo>
                <a:lnTo>
                  <a:pt x="763386" y="0"/>
                </a:lnTo>
                <a:lnTo>
                  <a:pt x="763386" y="541310"/>
                </a:lnTo>
                <a:lnTo>
                  <a:pt x="0" y="54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463951" y="5039254"/>
            <a:ext cx="505240" cy="769756"/>
          </a:xfrm>
          <a:custGeom>
            <a:avLst/>
            <a:gdLst/>
            <a:ahLst/>
            <a:cxnLst/>
            <a:rect l="l" t="t" r="r" b="b"/>
            <a:pathLst>
              <a:path w="505240" h="769756">
                <a:moveTo>
                  <a:pt x="0" y="0"/>
                </a:moveTo>
                <a:lnTo>
                  <a:pt x="505240" y="0"/>
                </a:lnTo>
                <a:lnTo>
                  <a:pt x="505240" y="769756"/>
                </a:lnTo>
                <a:lnTo>
                  <a:pt x="0" y="769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865947" y="5125117"/>
            <a:ext cx="595511" cy="617983"/>
          </a:xfrm>
          <a:custGeom>
            <a:avLst/>
            <a:gdLst/>
            <a:ahLst/>
            <a:cxnLst/>
            <a:rect l="l" t="t" r="r" b="b"/>
            <a:pathLst>
              <a:path w="595511" h="617983">
                <a:moveTo>
                  <a:pt x="0" y="0"/>
                </a:moveTo>
                <a:lnTo>
                  <a:pt x="595511" y="0"/>
                </a:lnTo>
                <a:lnTo>
                  <a:pt x="595511" y="617983"/>
                </a:lnTo>
                <a:lnTo>
                  <a:pt x="0" y="617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948578" y="4999253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671309" y="4999253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6356259" y="5019301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7078991" y="5019301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762956" y="5039254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0485688" y="5039254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3409391" y="5125117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4132123" y="5125117"/>
            <a:ext cx="789709" cy="789709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203200" y="0"/>
                </a:lnTo>
                <a:lnTo>
                  <a:pt x="406400" y="203200"/>
                </a:lnTo>
                <a:lnTo>
                  <a:pt x="203200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04F4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 rot="-10800000">
            <a:off x="6691444" y="3844223"/>
            <a:ext cx="581840" cy="822653"/>
          </a:xfrm>
          <a:custGeom>
            <a:avLst/>
            <a:gdLst/>
            <a:ahLst/>
            <a:cxnLst/>
            <a:rect l="l" t="t" r="r" b="b"/>
            <a:pathLst>
              <a:path w="581840" h="822653">
                <a:moveTo>
                  <a:pt x="0" y="0"/>
                </a:moveTo>
                <a:lnTo>
                  <a:pt x="581840" y="0"/>
                </a:lnTo>
                <a:lnTo>
                  <a:pt x="581840" y="822653"/>
                </a:lnTo>
                <a:lnTo>
                  <a:pt x="0" y="822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37141" y="165035"/>
            <a:ext cx="6012583" cy="12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54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r>
              <a:rPr lang="en-US" sz="700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프로세스</a:t>
            </a:r>
            <a:endParaRPr lang="en-US" sz="700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5018" y="6016022"/>
            <a:ext cx="228355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sz="240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66164" y="6016022"/>
            <a:ext cx="241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40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29967" y="6016022"/>
            <a:ext cx="337320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탐색적</a:t>
            </a:r>
            <a:r>
              <a:rPr lang="en-US" sz="240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sz="240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5208409" y="6016022"/>
            <a:ext cx="162885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40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보고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18014" y="6016022"/>
            <a:ext cx="249137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40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시각화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79287" y="2803010"/>
            <a:ext cx="5302624" cy="876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파이썬을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활용하여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가공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분석에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적합하게</a:t>
            </a:r>
            <a:r>
              <a:rPr 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만듦</a:t>
            </a:r>
            <a:endParaRPr lang="en-US" sz="2400" spc="36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3380389" y="6469667"/>
            <a:ext cx="581840" cy="822653"/>
          </a:xfrm>
          <a:custGeom>
            <a:avLst/>
            <a:gdLst/>
            <a:ahLst/>
            <a:cxnLst/>
            <a:rect l="l" t="t" r="r" b="b"/>
            <a:pathLst>
              <a:path w="581840" h="822653">
                <a:moveTo>
                  <a:pt x="0" y="0"/>
                </a:moveTo>
                <a:lnTo>
                  <a:pt x="581840" y="0"/>
                </a:lnTo>
                <a:lnTo>
                  <a:pt x="581840" y="822653"/>
                </a:lnTo>
                <a:lnTo>
                  <a:pt x="0" y="822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412019" y="7440900"/>
            <a:ext cx="6518580" cy="120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정보소통광장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(HTTPS://OPENGOV.SEOUL.GO.KR/)을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통해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숙박업소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2400" spc="329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2400" spc="329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</a:t>
            </a:r>
            <a:endParaRPr lang="en-US" sz="2400" spc="329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0261745" y="6388767"/>
            <a:ext cx="581840" cy="822653"/>
          </a:xfrm>
          <a:custGeom>
            <a:avLst/>
            <a:gdLst/>
            <a:ahLst/>
            <a:cxnLst/>
            <a:rect l="l" t="t" r="r" b="b"/>
            <a:pathLst>
              <a:path w="581840" h="822653">
                <a:moveTo>
                  <a:pt x="0" y="0"/>
                </a:moveTo>
                <a:lnTo>
                  <a:pt x="581840" y="0"/>
                </a:lnTo>
                <a:lnTo>
                  <a:pt x="581840" y="822653"/>
                </a:lnTo>
                <a:lnTo>
                  <a:pt x="0" y="822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8123893" y="7572385"/>
            <a:ext cx="4857544" cy="130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ko-KR" altLang="en-US" sz="2400" spc="360" dirty="0" err="1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</a:t>
            </a:r>
            <a:r>
              <a:rPr lang="ko-KR" alt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된 데이터를 이용하여 시각화 그래프 제작 및 결과 확인</a:t>
            </a:r>
            <a:endParaRPr lang="en-US" sz="2400" spc="36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Freeform 43"/>
          <p:cNvSpPr/>
          <p:nvPr/>
        </p:nvSpPr>
        <p:spPr>
          <a:xfrm rot="-10800000">
            <a:off x="13804246" y="3844223"/>
            <a:ext cx="581840" cy="822653"/>
          </a:xfrm>
          <a:custGeom>
            <a:avLst/>
            <a:gdLst/>
            <a:ahLst/>
            <a:cxnLst/>
            <a:rect l="l" t="t" r="r" b="b"/>
            <a:pathLst>
              <a:path w="581840" h="822653">
                <a:moveTo>
                  <a:pt x="0" y="0"/>
                </a:moveTo>
                <a:lnTo>
                  <a:pt x="581840" y="0"/>
                </a:lnTo>
                <a:lnTo>
                  <a:pt x="581840" y="822653"/>
                </a:lnTo>
                <a:lnTo>
                  <a:pt x="0" y="822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11409632" y="3091748"/>
            <a:ext cx="5371067" cy="41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ko-KR" altLang="en-US" sz="2400" spc="360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시각화를 토대로한 종합 결과 확인</a:t>
            </a:r>
            <a:endParaRPr lang="en-US" sz="2400" spc="360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4645" y="2147774"/>
            <a:ext cx="10087399" cy="6517440"/>
          </a:xfrm>
          <a:custGeom>
            <a:avLst/>
            <a:gdLst/>
            <a:ahLst/>
            <a:cxnLst/>
            <a:rect l="l" t="t" r="r" b="b"/>
            <a:pathLst>
              <a:path w="5515610" h="3563620">
                <a:moveTo>
                  <a:pt x="4991100" y="1559560"/>
                </a:moveTo>
                <a:cubicBezTo>
                  <a:pt x="5048250" y="1537970"/>
                  <a:pt x="5124450" y="1548130"/>
                  <a:pt x="5189220" y="1526540"/>
                </a:cubicBezTo>
                <a:cubicBezTo>
                  <a:pt x="5326380" y="1479550"/>
                  <a:pt x="5435600" y="1404620"/>
                  <a:pt x="5515610" y="1319530"/>
                </a:cubicBezTo>
                <a:cubicBezTo>
                  <a:pt x="5499100" y="1231900"/>
                  <a:pt x="5494020" y="1183640"/>
                  <a:pt x="5505450" y="1109980"/>
                </a:cubicBezTo>
                <a:cubicBezTo>
                  <a:pt x="5495290" y="1104900"/>
                  <a:pt x="5473700" y="1118870"/>
                  <a:pt x="5472430" y="1098550"/>
                </a:cubicBezTo>
                <a:cubicBezTo>
                  <a:pt x="5469890" y="1040130"/>
                  <a:pt x="5441950" y="1018540"/>
                  <a:pt x="5415280" y="969010"/>
                </a:cubicBezTo>
                <a:cubicBezTo>
                  <a:pt x="5210810" y="998220"/>
                  <a:pt x="4838700" y="1158240"/>
                  <a:pt x="4617720" y="1144270"/>
                </a:cubicBezTo>
                <a:cubicBezTo>
                  <a:pt x="4753610" y="1047750"/>
                  <a:pt x="4851400" y="939800"/>
                  <a:pt x="4853940" y="797560"/>
                </a:cubicBezTo>
                <a:cubicBezTo>
                  <a:pt x="4842510" y="786130"/>
                  <a:pt x="4777740" y="778510"/>
                  <a:pt x="4762500" y="783590"/>
                </a:cubicBezTo>
                <a:cubicBezTo>
                  <a:pt x="4710430" y="773430"/>
                  <a:pt x="4657090" y="726440"/>
                  <a:pt x="4634230" y="697230"/>
                </a:cubicBezTo>
                <a:cubicBezTo>
                  <a:pt x="4612640" y="711200"/>
                  <a:pt x="4608830" y="695960"/>
                  <a:pt x="4589780" y="706120"/>
                </a:cubicBezTo>
                <a:cubicBezTo>
                  <a:pt x="4508500" y="643890"/>
                  <a:pt x="4337050" y="737870"/>
                  <a:pt x="4254500" y="679450"/>
                </a:cubicBezTo>
                <a:cubicBezTo>
                  <a:pt x="4292600" y="579120"/>
                  <a:pt x="4215130" y="556260"/>
                  <a:pt x="4163060" y="508000"/>
                </a:cubicBezTo>
                <a:cubicBezTo>
                  <a:pt x="4182110" y="429260"/>
                  <a:pt x="4135120" y="387350"/>
                  <a:pt x="4091940" y="313690"/>
                </a:cubicBezTo>
                <a:cubicBezTo>
                  <a:pt x="4038600" y="339090"/>
                  <a:pt x="4042410" y="299720"/>
                  <a:pt x="4048760" y="274320"/>
                </a:cubicBezTo>
                <a:cubicBezTo>
                  <a:pt x="4009390" y="285750"/>
                  <a:pt x="3985260" y="270510"/>
                  <a:pt x="3963670" y="250190"/>
                </a:cubicBezTo>
                <a:cubicBezTo>
                  <a:pt x="3887470" y="279400"/>
                  <a:pt x="3817620" y="280670"/>
                  <a:pt x="3756660" y="287020"/>
                </a:cubicBezTo>
                <a:cubicBezTo>
                  <a:pt x="3445510" y="320040"/>
                  <a:pt x="3059430" y="403860"/>
                  <a:pt x="2780030" y="417830"/>
                </a:cubicBezTo>
                <a:cubicBezTo>
                  <a:pt x="3036570" y="308610"/>
                  <a:pt x="3333750" y="238760"/>
                  <a:pt x="3522980" y="144780"/>
                </a:cubicBezTo>
                <a:cubicBezTo>
                  <a:pt x="3529330" y="91440"/>
                  <a:pt x="3528060" y="67310"/>
                  <a:pt x="3524250" y="17780"/>
                </a:cubicBezTo>
                <a:cubicBezTo>
                  <a:pt x="3319780" y="0"/>
                  <a:pt x="3006090" y="97790"/>
                  <a:pt x="2715260" y="189230"/>
                </a:cubicBezTo>
                <a:cubicBezTo>
                  <a:pt x="2040890" y="401320"/>
                  <a:pt x="1228090" y="642620"/>
                  <a:pt x="845820" y="1018540"/>
                </a:cubicBezTo>
                <a:cubicBezTo>
                  <a:pt x="855980" y="1074420"/>
                  <a:pt x="839470" y="1146810"/>
                  <a:pt x="881380" y="1195070"/>
                </a:cubicBezTo>
                <a:cubicBezTo>
                  <a:pt x="741680" y="1271270"/>
                  <a:pt x="581660" y="1339850"/>
                  <a:pt x="445770" y="1418590"/>
                </a:cubicBezTo>
                <a:cubicBezTo>
                  <a:pt x="450850" y="1484630"/>
                  <a:pt x="485140" y="1553210"/>
                  <a:pt x="499110" y="1564640"/>
                </a:cubicBezTo>
                <a:cubicBezTo>
                  <a:pt x="454660" y="1588770"/>
                  <a:pt x="523240" y="1570990"/>
                  <a:pt x="520700" y="1596390"/>
                </a:cubicBezTo>
                <a:cubicBezTo>
                  <a:pt x="501650" y="1605280"/>
                  <a:pt x="514350" y="1626870"/>
                  <a:pt x="486410" y="1633220"/>
                </a:cubicBezTo>
                <a:cubicBezTo>
                  <a:pt x="383540" y="1616710"/>
                  <a:pt x="269240" y="1696720"/>
                  <a:pt x="163830" y="1720850"/>
                </a:cubicBezTo>
                <a:cubicBezTo>
                  <a:pt x="160020" y="1737360"/>
                  <a:pt x="198120" y="1734820"/>
                  <a:pt x="173990" y="1748790"/>
                </a:cubicBezTo>
                <a:cubicBezTo>
                  <a:pt x="104140" y="1765300"/>
                  <a:pt x="96520" y="1802130"/>
                  <a:pt x="26670" y="1818640"/>
                </a:cubicBezTo>
                <a:cubicBezTo>
                  <a:pt x="24130" y="1833880"/>
                  <a:pt x="21590" y="1849120"/>
                  <a:pt x="25400" y="1866900"/>
                </a:cubicBezTo>
                <a:cubicBezTo>
                  <a:pt x="35560" y="1879600"/>
                  <a:pt x="96520" y="1864360"/>
                  <a:pt x="80010" y="1885950"/>
                </a:cubicBezTo>
                <a:cubicBezTo>
                  <a:pt x="43180" y="1898650"/>
                  <a:pt x="0" y="1894840"/>
                  <a:pt x="1270" y="1930400"/>
                </a:cubicBezTo>
                <a:cubicBezTo>
                  <a:pt x="21590" y="1953260"/>
                  <a:pt x="63500" y="1938020"/>
                  <a:pt x="74930" y="1974850"/>
                </a:cubicBezTo>
                <a:cubicBezTo>
                  <a:pt x="66040" y="1992630"/>
                  <a:pt x="38100" y="2002790"/>
                  <a:pt x="45720" y="2025650"/>
                </a:cubicBezTo>
                <a:cubicBezTo>
                  <a:pt x="105410" y="2024380"/>
                  <a:pt x="158750" y="2035810"/>
                  <a:pt x="220980" y="2032000"/>
                </a:cubicBezTo>
                <a:cubicBezTo>
                  <a:pt x="201930" y="2042160"/>
                  <a:pt x="236220" y="2065020"/>
                  <a:pt x="287020" y="2054860"/>
                </a:cubicBezTo>
                <a:cubicBezTo>
                  <a:pt x="284480" y="2072640"/>
                  <a:pt x="240030" y="2075180"/>
                  <a:pt x="243840" y="2094230"/>
                </a:cubicBezTo>
                <a:cubicBezTo>
                  <a:pt x="317500" y="2080260"/>
                  <a:pt x="337820" y="2052320"/>
                  <a:pt x="406400" y="2042160"/>
                </a:cubicBezTo>
                <a:cubicBezTo>
                  <a:pt x="360680" y="2078990"/>
                  <a:pt x="302260" y="2136140"/>
                  <a:pt x="245110" y="2148840"/>
                </a:cubicBezTo>
                <a:cubicBezTo>
                  <a:pt x="228600" y="2171700"/>
                  <a:pt x="234950" y="2202180"/>
                  <a:pt x="226060" y="2226310"/>
                </a:cubicBezTo>
                <a:cubicBezTo>
                  <a:pt x="210820" y="2221230"/>
                  <a:pt x="212090" y="2301240"/>
                  <a:pt x="251460" y="2320290"/>
                </a:cubicBezTo>
                <a:cubicBezTo>
                  <a:pt x="300990" y="2307590"/>
                  <a:pt x="412750" y="2313940"/>
                  <a:pt x="485140" y="2329180"/>
                </a:cubicBezTo>
                <a:cubicBezTo>
                  <a:pt x="480060" y="2343150"/>
                  <a:pt x="463550" y="2353310"/>
                  <a:pt x="472440" y="2373630"/>
                </a:cubicBezTo>
                <a:cubicBezTo>
                  <a:pt x="496570" y="2382520"/>
                  <a:pt x="554990" y="2331720"/>
                  <a:pt x="579120" y="2350770"/>
                </a:cubicBezTo>
                <a:cubicBezTo>
                  <a:pt x="614680" y="2363470"/>
                  <a:pt x="551180" y="2376170"/>
                  <a:pt x="568960" y="2401570"/>
                </a:cubicBezTo>
                <a:cubicBezTo>
                  <a:pt x="805180" y="2283460"/>
                  <a:pt x="994410" y="2261870"/>
                  <a:pt x="1234440" y="2204720"/>
                </a:cubicBezTo>
                <a:cubicBezTo>
                  <a:pt x="966470" y="2321560"/>
                  <a:pt x="604520" y="2636520"/>
                  <a:pt x="598170" y="2739390"/>
                </a:cubicBezTo>
                <a:cubicBezTo>
                  <a:pt x="631190" y="2739390"/>
                  <a:pt x="659130" y="2747010"/>
                  <a:pt x="689610" y="2753360"/>
                </a:cubicBezTo>
                <a:cubicBezTo>
                  <a:pt x="679450" y="2780030"/>
                  <a:pt x="664210" y="2805430"/>
                  <a:pt x="661670" y="2834640"/>
                </a:cubicBezTo>
                <a:cubicBezTo>
                  <a:pt x="678180" y="2805430"/>
                  <a:pt x="736600" y="2791460"/>
                  <a:pt x="741680" y="2844800"/>
                </a:cubicBezTo>
                <a:cubicBezTo>
                  <a:pt x="701040" y="2848610"/>
                  <a:pt x="701040" y="2861310"/>
                  <a:pt x="701040" y="2891790"/>
                </a:cubicBezTo>
                <a:cubicBezTo>
                  <a:pt x="742950" y="2896870"/>
                  <a:pt x="807720" y="2860040"/>
                  <a:pt x="828040" y="2899410"/>
                </a:cubicBezTo>
                <a:cubicBezTo>
                  <a:pt x="801370" y="2915920"/>
                  <a:pt x="791210" y="2900680"/>
                  <a:pt x="765810" y="2914650"/>
                </a:cubicBezTo>
                <a:cubicBezTo>
                  <a:pt x="767080" y="2940050"/>
                  <a:pt x="792480" y="2921000"/>
                  <a:pt x="801370" y="2933700"/>
                </a:cubicBezTo>
                <a:cubicBezTo>
                  <a:pt x="727710" y="2964180"/>
                  <a:pt x="731520" y="2975610"/>
                  <a:pt x="707390" y="3016250"/>
                </a:cubicBezTo>
                <a:cubicBezTo>
                  <a:pt x="687070" y="2983230"/>
                  <a:pt x="633730" y="3195320"/>
                  <a:pt x="676910" y="3192780"/>
                </a:cubicBezTo>
                <a:cubicBezTo>
                  <a:pt x="641350" y="3229610"/>
                  <a:pt x="709930" y="3208020"/>
                  <a:pt x="726440" y="3221990"/>
                </a:cubicBezTo>
                <a:cubicBezTo>
                  <a:pt x="711200" y="3248660"/>
                  <a:pt x="745490" y="3256280"/>
                  <a:pt x="749300" y="3284220"/>
                </a:cubicBezTo>
                <a:cubicBezTo>
                  <a:pt x="768350" y="3289300"/>
                  <a:pt x="805180" y="3262630"/>
                  <a:pt x="803910" y="3303270"/>
                </a:cubicBezTo>
                <a:cubicBezTo>
                  <a:pt x="767080" y="3307080"/>
                  <a:pt x="778510" y="3296920"/>
                  <a:pt x="753110" y="3322320"/>
                </a:cubicBezTo>
                <a:cubicBezTo>
                  <a:pt x="744220" y="3313430"/>
                  <a:pt x="725170" y="3304540"/>
                  <a:pt x="706120" y="3323590"/>
                </a:cubicBezTo>
                <a:cubicBezTo>
                  <a:pt x="720090" y="3350260"/>
                  <a:pt x="715010" y="3370580"/>
                  <a:pt x="712470" y="3392170"/>
                </a:cubicBezTo>
                <a:cubicBezTo>
                  <a:pt x="779780" y="3380740"/>
                  <a:pt x="732790" y="3403600"/>
                  <a:pt x="795020" y="3408680"/>
                </a:cubicBezTo>
                <a:cubicBezTo>
                  <a:pt x="814070" y="3431540"/>
                  <a:pt x="786130" y="3437890"/>
                  <a:pt x="782320" y="3453130"/>
                </a:cubicBezTo>
                <a:cubicBezTo>
                  <a:pt x="904240" y="3456940"/>
                  <a:pt x="967740" y="3507740"/>
                  <a:pt x="1071880" y="3531870"/>
                </a:cubicBezTo>
                <a:cubicBezTo>
                  <a:pt x="1071880" y="3554730"/>
                  <a:pt x="1090930" y="3545840"/>
                  <a:pt x="1093470" y="3563620"/>
                </a:cubicBezTo>
                <a:cubicBezTo>
                  <a:pt x="1291590" y="3540760"/>
                  <a:pt x="1422400" y="3562350"/>
                  <a:pt x="1651000" y="3492500"/>
                </a:cubicBezTo>
                <a:cubicBezTo>
                  <a:pt x="1623060" y="3467100"/>
                  <a:pt x="1544320" y="3487420"/>
                  <a:pt x="1529080" y="3474720"/>
                </a:cubicBezTo>
                <a:cubicBezTo>
                  <a:pt x="1684020" y="3409950"/>
                  <a:pt x="1873250" y="3387090"/>
                  <a:pt x="2058670" y="3350260"/>
                </a:cubicBezTo>
                <a:cubicBezTo>
                  <a:pt x="2236470" y="3315970"/>
                  <a:pt x="2411730" y="3327400"/>
                  <a:pt x="2586990" y="3249930"/>
                </a:cubicBezTo>
                <a:cubicBezTo>
                  <a:pt x="2628900" y="3266440"/>
                  <a:pt x="2661920" y="3234690"/>
                  <a:pt x="2701290" y="3223260"/>
                </a:cubicBezTo>
                <a:cubicBezTo>
                  <a:pt x="2907030" y="3161030"/>
                  <a:pt x="3168650" y="3111500"/>
                  <a:pt x="3371850" y="3094990"/>
                </a:cubicBezTo>
                <a:cubicBezTo>
                  <a:pt x="3407410" y="3092450"/>
                  <a:pt x="3448050" y="3072130"/>
                  <a:pt x="3464560" y="3060700"/>
                </a:cubicBezTo>
                <a:cubicBezTo>
                  <a:pt x="3530600" y="3070860"/>
                  <a:pt x="3644900" y="3027680"/>
                  <a:pt x="3704590" y="3011170"/>
                </a:cubicBezTo>
                <a:cubicBezTo>
                  <a:pt x="3702050" y="2999740"/>
                  <a:pt x="3691890" y="2987040"/>
                  <a:pt x="3703320" y="2980690"/>
                </a:cubicBezTo>
                <a:cubicBezTo>
                  <a:pt x="3785870" y="2961640"/>
                  <a:pt x="3902710" y="2941320"/>
                  <a:pt x="3978910" y="2895600"/>
                </a:cubicBezTo>
                <a:cubicBezTo>
                  <a:pt x="3968750" y="2890520"/>
                  <a:pt x="3947160" y="2904490"/>
                  <a:pt x="3945890" y="2884170"/>
                </a:cubicBezTo>
                <a:cubicBezTo>
                  <a:pt x="4018280" y="2866390"/>
                  <a:pt x="4107180" y="2858770"/>
                  <a:pt x="4175760" y="2830830"/>
                </a:cubicBezTo>
                <a:cubicBezTo>
                  <a:pt x="4161790" y="2828290"/>
                  <a:pt x="4146550" y="2828290"/>
                  <a:pt x="4133850" y="2821940"/>
                </a:cubicBezTo>
                <a:cubicBezTo>
                  <a:pt x="4218940" y="2757170"/>
                  <a:pt x="4254500" y="2725420"/>
                  <a:pt x="4371340" y="2711450"/>
                </a:cubicBezTo>
                <a:cubicBezTo>
                  <a:pt x="4362450" y="2673350"/>
                  <a:pt x="4389120" y="2649221"/>
                  <a:pt x="4448810" y="2635250"/>
                </a:cubicBezTo>
                <a:cubicBezTo>
                  <a:pt x="4465320" y="2612390"/>
                  <a:pt x="4414520" y="2621280"/>
                  <a:pt x="4433570" y="2593340"/>
                </a:cubicBezTo>
                <a:cubicBezTo>
                  <a:pt x="4645660" y="2565400"/>
                  <a:pt x="4704080" y="2374900"/>
                  <a:pt x="4801870" y="2268220"/>
                </a:cubicBezTo>
                <a:cubicBezTo>
                  <a:pt x="4805680" y="2264410"/>
                  <a:pt x="4822190" y="2254250"/>
                  <a:pt x="4824730" y="2251710"/>
                </a:cubicBezTo>
                <a:cubicBezTo>
                  <a:pt x="4959350" y="2170430"/>
                  <a:pt x="5125720" y="2159000"/>
                  <a:pt x="5228590" y="2047240"/>
                </a:cubicBezTo>
                <a:cubicBezTo>
                  <a:pt x="5267960" y="1962150"/>
                  <a:pt x="5372100" y="1854200"/>
                  <a:pt x="5256530" y="1784350"/>
                </a:cubicBezTo>
                <a:cubicBezTo>
                  <a:pt x="5269230" y="1766570"/>
                  <a:pt x="5262880" y="1742440"/>
                  <a:pt x="5250180" y="1715770"/>
                </a:cubicBezTo>
                <a:cubicBezTo>
                  <a:pt x="5198110" y="1729740"/>
                  <a:pt x="4958080" y="1682750"/>
                  <a:pt x="4904740" y="1661160"/>
                </a:cubicBezTo>
                <a:cubicBezTo>
                  <a:pt x="4916170" y="1634490"/>
                  <a:pt x="4892040" y="1607820"/>
                  <a:pt x="4898390" y="1592580"/>
                </a:cubicBezTo>
                <a:cubicBezTo>
                  <a:pt x="4947920" y="1590040"/>
                  <a:pt x="4961890" y="1570990"/>
                  <a:pt x="4991100" y="155956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-18972" r="-1897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92873" y="175156"/>
            <a:ext cx="7536191" cy="12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4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700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수집방법</a:t>
            </a:r>
            <a:r>
              <a:rPr lang="en-US" sz="700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64682" y="2099446"/>
            <a:ext cx="9144000" cy="390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서울정보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소통광장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(HTTPS://OPENGOV.SEOUL.GO.KR/)</a:t>
            </a:r>
          </a:p>
          <a:p>
            <a:pPr algn="ctr">
              <a:lnSpc>
                <a:spcPts val="4350"/>
              </a:lnSpc>
            </a:pPr>
            <a:endParaRPr lang="en-US" sz="3000" spc="45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350"/>
              </a:lnSpc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서울정보소통광장은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결재문서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사전공개정보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</a:t>
            </a:r>
          </a:p>
          <a:p>
            <a:pPr algn="ctr">
              <a:lnSpc>
                <a:spcPts val="4350"/>
              </a:lnSpc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법령에서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비공개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사항을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제외한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행정정보를</a:t>
            </a:r>
            <a:endParaRPr lang="en-US" sz="3000" spc="45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350"/>
              </a:lnSpc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시민에게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효과적으로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개방하고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공유하기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</a:t>
            </a:r>
            <a:endParaRPr lang="en-US" sz="3000" spc="450" dirty="0">
              <a:solidFill>
                <a:srgbClr val="150A0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정보공개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전용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누리집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64682" y="6207764"/>
            <a:ext cx="914400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소관부서에서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결재문서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업무추진비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일정공개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등의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사전공개정보와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시정정보를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콘텐츠를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언제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어디서나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쉽게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찾아볼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서비스를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제공하고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000" spc="450" dirty="0" err="1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있음</a:t>
            </a:r>
            <a:r>
              <a:rPr lang="en-US" sz="3000" spc="450" dirty="0">
                <a:solidFill>
                  <a:srgbClr val="150A0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1424</Words>
  <Application>Microsoft Office PowerPoint</Application>
  <PresentationFormat>사용자 지정</PresentationFormat>
  <Paragraphs>215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Arial</vt:lpstr>
      <vt:lpstr>Prata</vt:lpstr>
      <vt:lpstr>Calibri</vt:lpstr>
      <vt:lpstr>Josefin Sans Bold</vt:lpstr>
      <vt:lpstr>나눔고딕 ExtraBold</vt:lpstr>
      <vt:lpstr>Blackadder ITC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분석 2차 미니 프로젝트</dc:title>
  <cp:lastModifiedBy>kimandy1095@hanmail.net</cp:lastModifiedBy>
  <cp:revision>4</cp:revision>
  <dcterms:created xsi:type="dcterms:W3CDTF">2006-08-16T00:00:00Z</dcterms:created>
  <dcterms:modified xsi:type="dcterms:W3CDTF">2023-09-11T00:36:29Z</dcterms:modified>
  <dc:identifier>DAFtmGVFaXU</dc:identifier>
</cp:coreProperties>
</file>